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3" r:id="rId1"/>
  </p:sldMasterIdLst>
  <p:notesMasterIdLst>
    <p:notesMasterId r:id="rId44"/>
  </p:notesMasterIdLst>
  <p:sldIdLst>
    <p:sldId id="256" r:id="rId2"/>
    <p:sldId id="257" r:id="rId3"/>
    <p:sldId id="258" r:id="rId4"/>
    <p:sldId id="365" r:id="rId5"/>
    <p:sldId id="377" r:id="rId6"/>
    <p:sldId id="376" r:id="rId7"/>
    <p:sldId id="259" r:id="rId8"/>
    <p:sldId id="363" r:id="rId9"/>
    <p:sldId id="260" r:id="rId10"/>
    <p:sldId id="364" r:id="rId11"/>
    <p:sldId id="366" r:id="rId12"/>
    <p:sldId id="367" r:id="rId13"/>
    <p:sldId id="368" r:id="rId14"/>
    <p:sldId id="369" r:id="rId15"/>
    <p:sldId id="370" r:id="rId16"/>
    <p:sldId id="371" r:id="rId17"/>
    <p:sldId id="373" r:id="rId18"/>
    <p:sldId id="374" r:id="rId19"/>
    <p:sldId id="372" r:id="rId20"/>
    <p:sldId id="378" r:id="rId21"/>
    <p:sldId id="379" r:id="rId22"/>
    <p:sldId id="380" r:id="rId23"/>
    <p:sldId id="381" r:id="rId24"/>
    <p:sldId id="382" r:id="rId25"/>
    <p:sldId id="383" r:id="rId26"/>
    <p:sldId id="384" r:id="rId27"/>
    <p:sldId id="403" r:id="rId28"/>
    <p:sldId id="386" r:id="rId29"/>
    <p:sldId id="387" r:id="rId30"/>
    <p:sldId id="388" r:id="rId31"/>
    <p:sldId id="389" r:id="rId32"/>
    <p:sldId id="390" r:id="rId33"/>
    <p:sldId id="391" r:id="rId34"/>
    <p:sldId id="392" r:id="rId35"/>
    <p:sldId id="393" r:id="rId36"/>
    <p:sldId id="394" r:id="rId37"/>
    <p:sldId id="395" r:id="rId38"/>
    <p:sldId id="396" r:id="rId39"/>
    <p:sldId id="407" r:id="rId40"/>
    <p:sldId id="408" r:id="rId41"/>
    <p:sldId id="409" r:id="rId42"/>
    <p:sldId id="406"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Crimson Text" panose="02020500000000000000"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Lato" panose="02020500000000000000" charset="0"/>
      <p:regular r:id="rId58"/>
      <p:bold r:id="rId59"/>
      <p:italic r:id="rId60"/>
      <p:boldItalic r:id="rId61"/>
    </p:embeddedFont>
    <p:embeddedFont>
      <p:font typeface="Merriweather Light" panose="02020500000000000000" charset="0"/>
      <p:regular r:id="rId62"/>
      <p:bold r:id="rId63"/>
      <p:italic r:id="rId64"/>
      <p:boldItalic r:id="rId65"/>
    </p:embeddedFont>
    <p:embeddedFont>
      <p:font typeface="Montserrat" pitchFamily="2" charset="0"/>
      <p:regular r:id="rId66"/>
      <p:bold r:id="rId67"/>
      <p:italic r:id="rId68"/>
      <p:boldItalic r:id="rId69"/>
    </p:embeddedFont>
    <p:embeddedFont>
      <p:font typeface="Open Sans" panose="02020500000000000000" charset="0"/>
      <p:regular r:id="rId70"/>
      <p:bold r:id="rId71"/>
      <p:italic r:id="rId72"/>
      <p:boldItalic r:id="rId73"/>
    </p:embeddedFont>
    <p:embeddedFont>
      <p:font typeface="Open Sans SemiBold" panose="02020500000000000000" charset="0"/>
      <p:regular r:id="rId74"/>
      <p:bold r:id="rId75"/>
      <p:italic r:id="rId76"/>
      <p:boldItalic r:id="rId77"/>
    </p:embeddedFont>
    <p:embeddedFont>
      <p:font typeface="Rockwell" panose="02060603020205020403" pitchFamily="18" charset="0"/>
      <p:regular r:id="rId78"/>
      <p:bold r:id="rId79"/>
      <p:italic r:id="rId80"/>
      <p:boldItalic r:id="rId81"/>
    </p:embeddedFont>
    <p:embeddedFont>
      <p:font typeface="Russo One" panose="02020500000000000000" charset="0"/>
      <p:regular r:id="rId82"/>
    </p:embeddedFont>
    <p:embeddedFont>
      <p:font typeface="STXinwei" panose="02010800040101010101" pitchFamily="2" charset="-122"/>
      <p:regular r:id="rId83"/>
    </p:embeddedFont>
    <p:embeddedFont>
      <p:font typeface="Trebuchet MS" panose="020B0603020202020204" pitchFamily="34" charset="0"/>
      <p:regular r:id="rId84"/>
      <p:bold r:id="rId85"/>
      <p:italic r:id="rId86"/>
      <p:boldItalic r:id="rId87"/>
    </p:embeddedFont>
    <p:embeddedFont>
      <p:font typeface="Vidaloka" panose="02020500000000000000"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H" initials="C" lastIdx="8" clrIdx="0">
    <p:extLst>
      <p:ext uri="{19B8F6BF-5375-455C-9EA6-DF929625EA0E}">
        <p15:presenceInfo xmlns:p15="http://schemas.microsoft.com/office/powerpoint/2012/main" userId="6fcdacb74015c2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E77CA"/>
    <a:srgbClr val="D66895"/>
    <a:srgbClr val="284B11"/>
    <a:srgbClr val="AADE87"/>
    <a:srgbClr val="5275A9"/>
    <a:srgbClr val="87AADE"/>
    <a:srgbClr val="AB0143"/>
    <a:srgbClr val="E9AFC6"/>
    <a:srgbClr val="CCE4F4"/>
    <a:srgbClr val="F4EC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8957ED-8BC8-4274-8644-38E5BE6C7BBB}">
  <a:tblStyle styleId="{398957ED-8BC8-4274-8644-38E5BE6C7B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81416" autoAdjust="0"/>
  </p:normalViewPr>
  <p:slideViewPr>
    <p:cSldViewPr snapToGrid="0">
      <p:cViewPr>
        <p:scale>
          <a:sx n="125" d="100"/>
          <a:sy n="125" d="100"/>
        </p:scale>
        <p:origin x="-25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84" Type="http://schemas.openxmlformats.org/officeDocument/2006/relationships/font" Target="fonts/font40.fntdata"/><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font" Target="fonts/font35.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font" Target="fonts/font4.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font" Target="fonts/font36.fntdata"/><Relationship Id="rId85" Type="http://schemas.openxmlformats.org/officeDocument/2006/relationships/font" Target="fonts/font41.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83" Type="http://schemas.openxmlformats.org/officeDocument/2006/relationships/font" Target="fonts/font39.fntdata"/><Relationship Id="rId88" Type="http://schemas.openxmlformats.org/officeDocument/2006/relationships/font" Target="fonts/font44.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font" Target="fonts/font34.fntdata"/><Relationship Id="rId81" Type="http://schemas.openxmlformats.org/officeDocument/2006/relationships/font" Target="fonts/font37.fntdata"/><Relationship Id="rId86" Type="http://schemas.openxmlformats.org/officeDocument/2006/relationships/font" Target="fonts/font4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font" Target="fonts/font27.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1.fntdata"/><Relationship Id="rId66" Type="http://schemas.openxmlformats.org/officeDocument/2006/relationships/font" Target="fonts/font22.fntdata"/><Relationship Id="rId87" Type="http://schemas.openxmlformats.org/officeDocument/2006/relationships/font" Target="fonts/font43.fntdata"/><Relationship Id="rId61" Type="http://schemas.openxmlformats.org/officeDocument/2006/relationships/font" Target="fonts/font17.fntdata"/><Relationship Id="rId82" Type="http://schemas.openxmlformats.org/officeDocument/2006/relationships/font" Target="fonts/font3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12.fntdata"/><Relationship Id="rId77"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9070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373094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2186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altLang="zh-TW" dirty="0"/>
          </a:p>
        </p:txBody>
      </p:sp>
    </p:spTree>
    <p:extLst>
      <p:ext uri="{BB962C8B-B14F-4D97-AF65-F5344CB8AC3E}">
        <p14:creationId xmlns:p14="http://schemas.microsoft.com/office/powerpoint/2010/main" val="3848699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67544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0603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87FA0F78-B3B5-4EE1-AECD-B33C9CB4DA8F}"/>
              </a:ext>
            </a:extLst>
          </p:cNvPr>
          <p:cNvSpPr>
            <a:spLocks noGrp="1"/>
          </p:cNvSpPr>
          <p:nvPr>
            <p:ph type="body" idx="1"/>
          </p:nvPr>
        </p:nvSpPr>
        <p:spPr/>
        <p:txBody>
          <a:bodyPr/>
          <a:lstStyle/>
          <a:p>
            <a:endParaRPr lang="zh-TW"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58D02ECA-E1F3-43FF-9BBD-A79D27B326A9}"/>
              </a:ext>
            </a:extLst>
          </p:cNvPr>
          <p:cNvSpPr>
            <a:spLocks noGrp="1"/>
          </p:cNvSpPr>
          <p:nvPr>
            <p:ph type="body" idx="1"/>
          </p:nvPr>
        </p:nvSpPr>
        <p:spPr/>
        <p:txBody>
          <a:bodyPr/>
          <a:lstStyle/>
          <a:p>
            <a:endParaRPr lang="zh-TW"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10351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65218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b2ab6c70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b2ab6c70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30645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9508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5360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5055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9112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06338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p:txBody>
      </p:sp>
    </p:spTree>
    <p:extLst>
      <p:ext uri="{BB962C8B-B14F-4D97-AF65-F5344CB8AC3E}">
        <p14:creationId xmlns:p14="http://schemas.microsoft.com/office/powerpoint/2010/main" val="840690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610785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1987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5b37529a8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5b37529a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1069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18224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67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7322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6278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4155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5b37529a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5b37529a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5b37529a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5b37529a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1364336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5b37529a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5b37529a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 name="Google Shape;14;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 name="Google Shape;15;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713225" y="1497763"/>
            <a:ext cx="7717500" cy="164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 name="Google Shape;76;p11"/>
          <p:cNvSpPr txBox="1">
            <a:spLocks noGrp="1"/>
          </p:cNvSpPr>
          <p:nvPr>
            <p:ph type="subTitle" idx="1"/>
          </p:nvPr>
        </p:nvSpPr>
        <p:spPr>
          <a:xfrm>
            <a:off x="1514325" y="327878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77" name="Google Shape;77;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8" name="Google Shape;78;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9" name="Google Shape;79;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80" name="Google Shape;80;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81" name="Google Shape;81;p1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
        <p:nvSpPr>
          <p:cNvPr id="83" name="Google Shape;83;p1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6" name="Google Shape;86;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7" name="Google Shape;87;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8" name="Google Shape;88;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9" name="Google Shape;89;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91" name="Google Shape;91;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2" name="Google Shape;92;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93" name="Google Shape;93;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4" name="Google Shape;94;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5" name="Google Shape;95;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6" name="Google Shape;96;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97" name="Google Shape;97;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98" name="Google Shape;98;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9" name="Google Shape;99;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00" name="Google Shape;100;p1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03" name="Google Shape;103;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04" name="Google Shape;104;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05" name="Google Shape;105;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06" name="Google Shape;106;p14"/>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994850" y="1697488"/>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09" name="Google Shape;109;p15"/>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10" name="Google Shape;110;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12" name="Google Shape;112;p15"/>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15" name="Google Shape;115;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6" name="Google Shape;116;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6"/>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18" name="Google Shape;118;p1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1" name="Google Shape;121;p17"/>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22" name="Google Shape;122;p17"/>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23" name="Google Shape;123;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4" name="Google Shape;124;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5" name="Google Shape;125;p1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26" name="Google Shape;126;p17"/>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1043725" y="1185550"/>
            <a:ext cx="3123000" cy="2019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1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130" name="Google Shape;130;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1" name="Google Shape;131;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2" name="Google Shape;132;p1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33" name="Google Shape;133;p18"/>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34"/>
        <p:cNvGrpSpPr/>
        <p:nvPr/>
      </p:nvGrpSpPr>
      <p:grpSpPr>
        <a:xfrm>
          <a:off x="0" y="0"/>
          <a:ext cx="0" cy="0"/>
          <a:chOff x="0" y="0"/>
          <a:chExt cx="0" cy="0"/>
        </a:xfrm>
      </p:grpSpPr>
      <p:sp>
        <p:nvSpPr>
          <p:cNvPr id="135" name="Google Shape;135;p19"/>
          <p:cNvSpPr txBox="1">
            <a:spLocks noGrp="1"/>
          </p:cNvSpPr>
          <p:nvPr>
            <p:ph type="subTitle" idx="1"/>
          </p:nvPr>
        </p:nvSpPr>
        <p:spPr>
          <a:xfrm>
            <a:off x="3509000"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6" name="Google Shape;136;p19"/>
          <p:cNvSpPr txBox="1">
            <a:spLocks noGrp="1"/>
          </p:cNvSpPr>
          <p:nvPr>
            <p:ph type="subTitle" idx="2"/>
          </p:nvPr>
        </p:nvSpPr>
        <p:spPr>
          <a:xfrm>
            <a:off x="35090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 name="Google Shape;137;p19"/>
          <p:cNvSpPr txBox="1">
            <a:spLocks noGrp="1"/>
          </p:cNvSpPr>
          <p:nvPr>
            <p:ph type="subTitle" idx="3"/>
          </p:nvPr>
        </p:nvSpPr>
        <p:spPr>
          <a:xfrm>
            <a:off x="95302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38" name="Google Shape;138;p19"/>
          <p:cNvSpPr txBox="1">
            <a:spLocks noGrp="1"/>
          </p:cNvSpPr>
          <p:nvPr>
            <p:ph type="subTitle" idx="4"/>
          </p:nvPr>
        </p:nvSpPr>
        <p:spPr>
          <a:xfrm>
            <a:off x="95312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9" name="Google Shape;139;p19"/>
          <p:cNvSpPr txBox="1">
            <a:spLocks noGrp="1"/>
          </p:cNvSpPr>
          <p:nvPr>
            <p:ph type="subTitle" idx="5"/>
          </p:nvPr>
        </p:nvSpPr>
        <p:spPr>
          <a:xfrm>
            <a:off x="6064875" y="2636125"/>
            <a:ext cx="212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0" name="Google Shape;140;p19"/>
          <p:cNvSpPr txBox="1">
            <a:spLocks noGrp="1"/>
          </p:cNvSpPr>
          <p:nvPr>
            <p:ph type="subTitle" idx="6"/>
          </p:nvPr>
        </p:nvSpPr>
        <p:spPr>
          <a:xfrm>
            <a:off x="6064875" y="2976125"/>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1" name="Google Shape;141;p1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42" name="Google Shape;142;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3" name="Google Shape;143;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44" name="Google Shape;144;p19"/>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4_2_1">
    <p:spTree>
      <p:nvGrpSpPr>
        <p:cNvPr id="1" name="Shape 145"/>
        <p:cNvGrpSpPr/>
        <p:nvPr/>
      </p:nvGrpSpPr>
      <p:grpSpPr>
        <a:xfrm>
          <a:off x="0" y="0"/>
          <a:ext cx="0" cy="0"/>
          <a:chOff x="0" y="0"/>
          <a:chExt cx="0" cy="0"/>
        </a:xfrm>
      </p:grpSpPr>
      <p:sp>
        <p:nvSpPr>
          <p:cNvPr id="146" name="Google Shape;146;p20"/>
          <p:cNvSpPr txBox="1">
            <a:spLocks noGrp="1"/>
          </p:cNvSpPr>
          <p:nvPr>
            <p:ph type="subTitle" idx="1"/>
          </p:nvPr>
        </p:nvSpPr>
        <p:spPr>
          <a:xfrm>
            <a:off x="37183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7" name="Google Shape;147;p20"/>
          <p:cNvSpPr txBox="1">
            <a:spLocks noGrp="1"/>
          </p:cNvSpPr>
          <p:nvPr>
            <p:ph type="subTitle" idx="2"/>
          </p:nvPr>
        </p:nvSpPr>
        <p:spPr>
          <a:xfrm>
            <a:off x="3617675"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48" name="Google Shape;148;p20"/>
          <p:cNvSpPr txBox="1">
            <a:spLocks noGrp="1"/>
          </p:cNvSpPr>
          <p:nvPr>
            <p:ph type="subTitle" idx="3"/>
          </p:nvPr>
        </p:nvSpPr>
        <p:spPr>
          <a:xfrm>
            <a:off x="1328025" y="3391775"/>
            <a:ext cx="1642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49" name="Google Shape;149;p20"/>
          <p:cNvSpPr txBox="1">
            <a:spLocks noGrp="1"/>
          </p:cNvSpPr>
          <p:nvPr>
            <p:ph type="subTitle" idx="4"/>
          </p:nvPr>
        </p:nvSpPr>
        <p:spPr>
          <a:xfrm>
            <a:off x="1227426"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50" name="Google Shape;150;p20"/>
          <p:cNvSpPr txBox="1">
            <a:spLocks noGrp="1"/>
          </p:cNvSpPr>
          <p:nvPr>
            <p:ph type="subTitle" idx="5"/>
          </p:nvPr>
        </p:nvSpPr>
        <p:spPr>
          <a:xfrm>
            <a:off x="6108550" y="3391775"/>
            <a:ext cx="1643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51" name="Google Shape;151;p20"/>
          <p:cNvSpPr txBox="1">
            <a:spLocks noGrp="1"/>
          </p:cNvSpPr>
          <p:nvPr>
            <p:ph type="subTitle" idx="6"/>
          </p:nvPr>
        </p:nvSpPr>
        <p:spPr>
          <a:xfrm>
            <a:off x="6008050" y="3731775"/>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152" name="Google Shape;152;p20"/>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53" name="Google Shape;153;p2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4" name="Google Shape;154;p2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55" name="Google Shape;155;p2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9" name="Google Shape;19;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0" name="Google Shape;20;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 name="Google Shape;22;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 name="Google Shape;23;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4" name="Google Shape;24;p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156"/>
        <p:cNvGrpSpPr/>
        <p:nvPr/>
      </p:nvGrpSpPr>
      <p:grpSpPr>
        <a:xfrm>
          <a:off x="0" y="0"/>
          <a:ext cx="0" cy="0"/>
          <a:chOff x="0" y="0"/>
          <a:chExt cx="0" cy="0"/>
        </a:xfrm>
      </p:grpSpPr>
      <p:sp>
        <p:nvSpPr>
          <p:cNvPr id="157" name="Google Shape;157;p21"/>
          <p:cNvSpPr txBox="1">
            <a:spLocks noGrp="1"/>
          </p:cNvSpPr>
          <p:nvPr>
            <p:ph type="subTitle" idx="1"/>
          </p:nvPr>
        </p:nvSpPr>
        <p:spPr>
          <a:xfrm>
            <a:off x="3414050"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58" name="Google Shape;158;p21"/>
          <p:cNvSpPr txBox="1">
            <a:spLocks noGrp="1"/>
          </p:cNvSpPr>
          <p:nvPr>
            <p:ph type="subTitle" idx="2"/>
          </p:nvPr>
        </p:nvSpPr>
        <p:spPr>
          <a:xfrm>
            <a:off x="3564200"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1"/>
          <p:cNvSpPr txBox="1">
            <a:spLocks noGrp="1"/>
          </p:cNvSpPr>
          <p:nvPr>
            <p:ph type="subTitle" idx="3"/>
          </p:nvPr>
        </p:nvSpPr>
        <p:spPr>
          <a:xfrm>
            <a:off x="7057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0" name="Google Shape;160;p21"/>
          <p:cNvSpPr txBox="1">
            <a:spLocks noGrp="1"/>
          </p:cNvSpPr>
          <p:nvPr>
            <p:ph type="subTitle" idx="4"/>
          </p:nvPr>
        </p:nvSpPr>
        <p:spPr>
          <a:xfrm>
            <a:off x="8558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1" name="Google Shape;161;p21"/>
          <p:cNvSpPr txBox="1">
            <a:spLocks noGrp="1"/>
          </p:cNvSpPr>
          <p:nvPr>
            <p:ph type="subTitle" idx="5"/>
          </p:nvPr>
        </p:nvSpPr>
        <p:spPr>
          <a:xfrm>
            <a:off x="6122325" y="181198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2" name="Google Shape;162;p21"/>
          <p:cNvSpPr txBox="1">
            <a:spLocks noGrp="1"/>
          </p:cNvSpPr>
          <p:nvPr>
            <p:ph type="subTitle" idx="6"/>
          </p:nvPr>
        </p:nvSpPr>
        <p:spPr>
          <a:xfrm>
            <a:off x="6272475" y="2152000"/>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3" name="Google Shape;163;p21"/>
          <p:cNvSpPr txBox="1">
            <a:spLocks noGrp="1"/>
          </p:cNvSpPr>
          <p:nvPr>
            <p:ph type="subTitle" idx="7"/>
          </p:nvPr>
        </p:nvSpPr>
        <p:spPr>
          <a:xfrm>
            <a:off x="3414050"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4" name="Google Shape;164;p21"/>
          <p:cNvSpPr txBox="1">
            <a:spLocks noGrp="1"/>
          </p:cNvSpPr>
          <p:nvPr>
            <p:ph type="subTitle" idx="8"/>
          </p:nvPr>
        </p:nvSpPr>
        <p:spPr>
          <a:xfrm>
            <a:off x="3564200"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5" name="Google Shape;165;p21"/>
          <p:cNvSpPr txBox="1">
            <a:spLocks noGrp="1"/>
          </p:cNvSpPr>
          <p:nvPr>
            <p:ph type="subTitle" idx="9"/>
          </p:nvPr>
        </p:nvSpPr>
        <p:spPr>
          <a:xfrm>
            <a:off x="7057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6" name="Google Shape;166;p21"/>
          <p:cNvSpPr txBox="1">
            <a:spLocks noGrp="1"/>
          </p:cNvSpPr>
          <p:nvPr>
            <p:ph type="subTitle" idx="13"/>
          </p:nvPr>
        </p:nvSpPr>
        <p:spPr>
          <a:xfrm>
            <a:off x="8558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21"/>
          <p:cNvSpPr txBox="1">
            <a:spLocks noGrp="1"/>
          </p:cNvSpPr>
          <p:nvPr>
            <p:ph type="subTitle" idx="14"/>
          </p:nvPr>
        </p:nvSpPr>
        <p:spPr>
          <a:xfrm>
            <a:off x="6122325" y="3543463"/>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168" name="Google Shape;168;p21"/>
          <p:cNvSpPr txBox="1">
            <a:spLocks noGrp="1"/>
          </p:cNvSpPr>
          <p:nvPr>
            <p:ph type="subTitle" idx="15"/>
          </p:nvPr>
        </p:nvSpPr>
        <p:spPr>
          <a:xfrm>
            <a:off x="6272475" y="3883475"/>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1"/>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70" name="Google Shape;170;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1" name="Google Shape;171;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72" name="Google Shape;172;p2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4_1_1">
    <p:spTree>
      <p:nvGrpSpPr>
        <p:cNvPr id="1" name="Shape 173"/>
        <p:cNvGrpSpPr/>
        <p:nvPr/>
      </p:nvGrpSpPr>
      <p:grpSpPr>
        <a:xfrm>
          <a:off x="0" y="0"/>
          <a:ext cx="0" cy="0"/>
          <a:chOff x="0" y="0"/>
          <a:chExt cx="0" cy="0"/>
        </a:xfrm>
      </p:grpSpPr>
      <p:sp>
        <p:nvSpPr>
          <p:cNvPr id="174" name="Google Shape;174;p22"/>
          <p:cNvSpPr txBox="1">
            <a:spLocks noGrp="1"/>
          </p:cNvSpPr>
          <p:nvPr>
            <p:ph type="subTitle" idx="1"/>
          </p:nvPr>
        </p:nvSpPr>
        <p:spPr>
          <a:xfrm>
            <a:off x="49168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5" name="Google Shape;175;p22"/>
          <p:cNvSpPr txBox="1">
            <a:spLocks noGrp="1"/>
          </p:cNvSpPr>
          <p:nvPr>
            <p:ph type="subTitle" idx="2"/>
          </p:nvPr>
        </p:nvSpPr>
        <p:spPr>
          <a:xfrm>
            <a:off x="50589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2"/>
          <p:cNvSpPr txBox="1">
            <a:spLocks noGrp="1"/>
          </p:cNvSpPr>
          <p:nvPr>
            <p:ph type="subTitle" idx="3"/>
          </p:nvPr>
        </p:nvSpPr>
        <p:spPr>
          <a:xfrm>
            <a:off x="1911150" y="1970400"/>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7" name="Google Shape;177;p22"/>
          <p:cNvSpPr txBox="1">
            <a:spLocks noGrp="1"/>
          </p:cNvSpPr>
          <p:nvPr>
            <p:ph type="subTitle" idx="4"/>
          </p:nvPr>
        </p:nvSpPr>
        <p:spPr>
          <a:xfrm>
            <a:off x="2053300" y="231041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8" name="Google Shape;178;p22"/>
          <p:cNvSpPr txBox="1">
            <a:spLocks noGrp="1"/>
          </p:cNvSpPr>
          <p:nvPr>
            <p:ph type="subTitle" idx="5"/>
          </p:nvPr>
        </p:nvSpPr>
        <p:spPr>
          <a:xfrm>
            <a:off x="49168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79" name="Google Shape;179;p22"/>
          <p:cNvSpPr txBox="1">
            <a:spLocks noGrp="1"/>
          </p:cNvSpPr>
          <p:nvPr>
            <p:ph type="subTitle" idx="6"/>
          </p:nvPr>
        </p:nvSpPr>
        <p:spPr>
          <a:xfrm>
            <a:off x="50589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22"/>
          <p:cNvSpPr txBox="1">
            <a:spLocks noGrp="1"/>
          </p:cNvSpPr>
          <p:nvPr>
            <p:ph type="subTitle" idx="7"/>
          </p:nvPr>
        </p:nvSpPr>
        <p:spPr>
          <a:xfrm>
            <a:off x="1911150" y="3625538"/>
            <a:ext cx="2316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1" name="Google Shape;181;p22"/>
          <p:cNvSpPr txBox="1">
            <a:spLocks noGrp="1"/>
          </p:cNvSpPr>
          <p:nvPr>
            <p:ph type="subTitle" idx="8"/>
          </p:nvPr>
        </p:nvSpPr>
        <p:spPr>
          <a:xfrm>
            <a:off x="2053200" y="3965550"/>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22"/>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83" name="Google Shape;183;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85" name="Google Shape;185;p2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4_2_2">
    <p:spTree>
      <p:nvGrpSpPr>
        <p:cNvPr id="1" name="Shape 186"/>
        <p:cNvGrpSpPr/>
        <p:nvPr/>
      </p:nvGrpSpPr>
      <p:grpSpPr>
        <a:xfrm>
          <a:off x="0" y="0"/>
          <a:ext cx="0" cy="0"/>
          <a:chOff x="0" y="0"/>
          <a:chExt cx="0" cy="0"/>
        </a:xfrm>
      </p:grpSpPr>
      <p:sp>
        <p:nvSpPr>
          <p:cNvPr id="187" name="Google Shape;187;p23"/>
          <p:cNvSpPr txBox="1">
            <a:spLocks noGrp="1"/>
          </p:cNvSpPr>
          <p:nvPr>
            <p:ph type="subTitle" idx="1"/>
          </p:nvPr>
        </p:nvSpPr>
        <p:spPr>
          <a:xfrm>
            <a:off x="3568125"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88" name="Google Shape;188;p23"/>
          <p:cNvSpPr txBox="1">
            <a:spLocks noGrp="1"/>
          </p:cNvSpPr>
          <p:nvPr>
            <p:ph type="subTitle" idx="2"/>
          </p:nvPr>
        </p:nvSpPr>
        <p:spPr>
          <a:xfrm>
            <a:off x="3568125"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9" name="Google Shape;189;p23"/>
          <p:cNvSpPr txBox="1">
            <a:spLocks noGrp="1"/>
          </p:cNvSpPr>
          <p:nvPr>
            <p:ph type="subTitle" idx="3"/>
          </p:nvPr>
        </p:nvSpPr>
        <p:spPr>
          <a:xfrm>
            <a:off x="10883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0" name="Google Shape;190;p23"/>
          <p:cNvSpPr txBox="1">
            <a:spLocks noGrp="1"/>
          </p:cNvSpPr>
          <p:nvPr>
            <p:ph type="subTitle" idx="4"/>
          </p:nvPr>
        </p:nvSpPr>
        <p:spPr>
          <a:xfrm>
            <a:off x="1088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1" name="Google Shape;191;p23"/>
          <p:cNvSpPr txBox="1">
            <a:spLocks noGrp="1"/>
          </p:cNvSpPr>
          <p:nvPr>
            <p:ph type="subTitle" idx="5"/>
          </p:nvPr>
        </p:nvSpPr>
        <p:spPr>
          <a:xfrm>
            <a:off x="6055450" y="2994600"/>
            <a:ext cx="2015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192" name="Google Shape;192;p23"/>
          <p:cNvSpPr txBox="1">
            <a:spLocks noGrp="1"/>
          </p:cNvSpPr>
          <p:nvPr>
            <p:ph type="subTitle" idx="6"/>
          </p:nvPr>
        </p:nvSpPr>
        <p:spPr>
          <a:xfrm>
            <a:off x="6055450" y="3334600"/>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3" name="Google Shape;193;p23"/>
          <p:cNvSpPr txBox="1">
            <a:spLocks noGrp="1"/>
          </p:cNvSpPr>
          <p:nvPr>
            <p:ph type="title"/>
          </p:nvPr>
        </p:nvSpPr>
        <p:spPr>
          <a:xfrm>
            <a:off x="713225" y="445025"/>
            <a:ext cx="476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194" name="Google Shape;194;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3"/>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7" name="Google Shape;197;p2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5">
    <p:spTree>
      <p:nvGrpSpPr>
        <p:cNvPr id="1" name="Shape 198"/>
        <p:cNvGrpSpPr/>
        <p:nvPr/>
      </p:nvGrpSpPr>
      <p:grpSpPr>
        <a:xfrm>
          <a:off x="0" y="0"/>
          <a:ext cx="0" cy="0"/>
          <a:chOff x="0" y="0"/>
          <a:chExt cx="0" cy="0"/>
        </a:xfrm>
      </p:grpSpPr>
      <p:sp>
        <p:nvSpPr>
          <p:cNvPr id="199" name="Google Shape;199;p24"/>
          <p:cNvSpPr txBox="1">
            <a:spLocks noGrp="1"/>
          </p:cNvSpPr>
          <p:nvPr>
            <p:ph type="subTitle" idx="1"/>
          </p:nvPr>
        </p:nvSpPr>
        <p:spPr>
          <a:xfrm>
            <a:off x="4750187" y="1722900"/>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0" name="Google Shape;200;p24"/>
          <p:cNvSpPr txBox="1">
            <a:spLocks noGrp="1"/>
          </p:cNvSpPr>
          <p:nvPr>
            <p:ph type="subTitle" idx="2"/>
          </p:nvPr>
        </p:nvSpPr>
        <p:spPr>
          <a:xfrm>
            <a:off x="4750184" y="206290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1" name="Google Shape;201;p24"/>
          <p:cNvSpPr txBox="1">
            <a:spLocks noGrp="1"/>
          </p:cNvSpPr>
          <p:nvPr>
            <p:ph type="subTitle" idx="3"/>
          </p:nvPr>
        </p:nvSpPr>
        <p:spPr>
          <a:xfrm>
            <a:off x="2306462" y="1722900"/>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2" name="Google Shape;202;p24"/>
          <p:cNvSpPr txBox="1">
            <a:spLocks noGrp="1"/>
          </p:cNvSpPr>
          <p:nvPr>
            <p:ph type="subTitle" idx="4"/>
          </p:nvPr>
        </p:nvSpPr>
        <p:spPr>
          <a:xfrm>
            <a:off x="2306462" y="2062900"/>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3" name="Google Shape;203;p24"/>
          <p:cNvSpPr txBox="1">
            <a:spLocks noGrp="1"/>
          </p:cNvSpPr>
          <p:nvPr>
            <p:ph type="subTitle" idx="5"/>
          </p:nvPr>
        </p:nvSpPr>
        <p:spPr>
          <a:xfrm>
            <a:off x="4750187" y="3158925"/>
            <a:ext cx="20148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4" name="Google Shape;204;p24"/>
          <p:cNvSpPr txBox="1">
            <a:spLocks noGrp="1"/>
          </p:cNvSpPr>
          <p:nvPr>
            <p:ph type="subTitle" idx="6"/>
          </p:nvPr>
        </p:nvSpPr>
        <p:spPr>
          <a:xfrm>
            <a:off x="4750184" y="3498925"/>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5" name="Google Shape;205;p24"/>
          <p:cNvSpPr txBox="1">
            <a:spLocks noGrp="1"/>
          </p:cNvSpPr>
          <p:nvPr>
            <p:ph type="subTitle" idx="7"/>
          </p:nvPr>
        </p:nvSpPr>
        <p:spPr>
          <a:xfrm>
            <a:off x="2306462" y="3158925"/>
            <a:ext cx="20148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06" name="Google Shape;206;p24"/>
          <p:cNvSpPr txBox="1">
            <a:spLocks noGrp="1"/>
          </p:cNvSpPr>
          <p:nvPr>
            <p:ph type="subTitle" idx="8"/>
          </p:nvPr>
        </p:nvSpPr>
        <p:spPr>
          <a:xfrm>
            <a:off x="2306462" y="3498925"/>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7" name="Google Shape;207;p24"/>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08" name="Google Shape;208;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9" name="Google Shape;209;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10" name="Google Shape;210;p24"/>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11"/>
        <p:cNvGrpSpPr/>
        <p:nvPr/>
      </p:nvGrpSpPr>
      <p:grpSpPr>
        <a:xfrm>
          <a:off x="0" y="0"/>
          <a:ext cx="0" cy="0"/>
          <a:chOff x="0" y="0"/>
          <a:chExt cx="0" cy="0"/>
        </a:xfrm>
      </p:grpSpPr>
      <p:sp>
        <p:nvSpPr>
          <p:cNvPr id="212" name="Google Shape;212;p25"/>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3" name="Google Shape;213;p25"/>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4" name="Google Shape;214;p25"/>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5" name="Google Shape;215;p25"/>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25"/>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17" name="Google Shape;217;p25"/>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18" name="Google Shape;21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20" name="Google Shape;220;p25"/>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7_1">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803750" y="2025800"/>
            <a:ext cx="4087500" cy="673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26"/>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24" name="Google Shape;22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5" name="Google Shape;22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26" name="Google Shape;226;p2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7_2">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4490150" y="2047725"/>
            <a:ext cx="3364200" cy="62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229" name="Google Shape;229;p2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230" name="Google Shape;230;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32" name="Google Shape;232;p27"/>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CUSTOM_8">
    <p:spTree>
      <p:nvGrpSpPr>
        <p:cNvPr id="1" name="Shape 233"/>
        <p:cNvGrpSpPr/>
        <p:nvPr/>
      </p:nvGrpSpPr>
      <p:grpSpPr>
        <a:xfrm>
          <a:off x="0" y="0"/>
          <a:ext cx="0" cy="0"/>
          <a:chOff x="0" y="0"/>
          <a:chExt cx="0" cy="0"/>
        </a:xfrm>
      </p:grpSpPr>
      <p:sp>
        <p:nvSpPr>
          <p:cNvPr id="234" name="Google Shape;234;p28"/>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235" name="Google Shape;235;p28"/>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6" name="Google Shape;236;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7" name="Google Shape;237;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8" name="Google Shape;238;p28"/>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39" name="Google Shape;239;p28"/>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2" name="Google Shape;242;p29"/>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3" name="Google Shape;243;p29"/>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4" name="Google Shape;244;p29"/>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5" name="Google Shape;245;p29"/>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6" name="Google Shape;246;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7" name="Google Shape;247;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48" name="Google Shape;248;p29"/>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251" name="Google Shape;251;p3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3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lang="en" sz="10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2"/>
                </a:solidFill>
                <a:latin typeface="Montserrat"/>
                <a:ea typeface="Montserrat"/>
                <a:cs typeface="Montserrat"/>
                <a:sym typeface="Montserrat"/>
              </a:rPr>
              <a:t>, including icons by </a:t>
            </a:r>
            <a:r>
              <a:rPr lang="en" sz="10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2"/>
                </a:solidFill>
                <a:latin typeface="Montserrat"/>
                <a:ea typeface="Montserrat"/>
                <a:cs typeface="Montserrat"/>
                <a:sym typeface="Montserrat"/>
              </a:rPr>
              <a:t>,and infographics &amp; images by </a:t>
            </a:r>
            <a:r>
              <a:rPr lang="en" sz="10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a:solidFill>
                <a:schemeClr val="dk2"/>
              </a:solidFill>
              <a:latin typeface="Montserrat"/>
              <a:ea typeface="Montserrat"/>
              <a:cs typeface="Montserrat"/>
              <a:sym typeface="Montserrat"/>
            </a:endParaRPr>
          </a:p>
        </p:txBody>
      </p:sp>
      <p:cxnSp>
        <p:nvCxnSpPr>
          <p:cNvPr id="253" name="Google Shape;25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4" name="Google Shape;254;p3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5" name="Google Shape;255;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6" name="Google Shape;256;p3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57" name="Google Shape;257;p3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dirty="0"/>
          </a:p>
        </p:txBody>
      </p:sp>
      <p:cxnSp>
        <p:nvCxnSpPr>
          <p:cNvPr id="28" name="Google Shape;28;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 name="Google Shape;29;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 name="Google Shape;30;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1" name="Google Shape;31;p4"/>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58"/>
        <p:cNvGrpSpPr/>
        <p:nvPr/>
      </p:nvGrpSpPr>
      <p:grpSpPr>
        <a:xfrm>
          <a:off x="0" y="0"/>
          <a:ext cx="0" cy="0"/>
          <a:chOff x="0" y="0"/>
          <a:chExt cx="0" cy="0"/>
        </a:xfrm>
      </p:grpSpPr>
      <p:cxnSp>
        <p:nvCxnSpPr>
          <p:cNvPr id="259" name="Google Shape;25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0" name="Google Shape;260;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61" name="Google Shape;261;p3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2"/>
        <p:cNvGrpSpPr/>
        <p:nvPr/>
      </p:nvGrpSpPr>
      <p:grpSpPr>
        <a:xfrm>
          <a:off x="0" y="0"/>
          <a:ext cx="0" cy="0"/>
          <a:chOff x="0" y="0"/>
          <a:chExt cx="0" cy="0"/>
        </a:xfrm>
      </p:grpSpPr>
      <p:cxnSp>
        <p:nvCxnSpPr>
          <p:cNvPr id="263" name="Google Shape;26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4" name="Google Shape;26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5" name="Google Shape;26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66" name="Google Shape;26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67" name="Google Shape;267;p3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68"/>
        <p:cNvGrpSpPr/>
        <p:nvPr/>
      </p:nvGrpSpPr>
      <p:grpSpPr>
        <a:xfrm>
          <a:off x="0" y="0"/>
          <a:ext cx="0" cy="0"/>
          <a:chOff x="0" y="0"/>
          <a:chExt cx="0" cy="0"/>
        </a:xfrm>
      </p:grpSpPr>
      <p:cxnSp>
        <p:nvCxnSpPr>
          <p:cNvPr id="269" name="Google Shape;269;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0" name="Google Shape;27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1" name="Google Shape;271;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72" name="Google Shape;272;p33"/>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章節標題">
  <p:cSld name="SECTION_HEADER_2">
    <p:spTree>
      <p:nvGrpSpPr>
        <p:cNvPr id="1" name="Shape 273"/>
        <p:cNvGrpSpPr/>
        <p:nvPr/>
      </p:nvGrpSpPr>
      <p:grpSpPr>
        <a:xfrm>
          <a:off x="0" y="0"/>
          <a:ext cx="0" cy="0"/>
          <a:chOff x="0" y="0"/>
          <a:chExt cx="0" cy="0"/>
        </a:xfrm>
      </p:grpSpPr>
      <p:sp>
        <p:nvSpPr>
          <p:cNvPr id="274" name="Google Shape;274;p34"/>
          <p:cNvSpPr/>
          <p:nvPr/>
        </p:nvSpPr>
        <p:spPr>
          <a:xfrm>
            <a:off x="0" y="3688492"/>
            <a:ext cx="9144000" cy="1455000"/>
          </a:xfrm>
          <a:prstGeom prst="rect">
            <a:avLst/>
          </a:prstGeom>
          <a:blipFill rotWithShape="1">
            <a:blip r:embed="rId2">
              <a:alphaModFix amt="83000"/>
            </a:blip>
            <a:tile tx="0" ty="-704850" sx="92002" sy="89002" flip="xy" algn="ctr"/>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275" name="Google Shape;275;p34"/>
          <p:cNvSpPr txBox="1">
            <a:spLocks noGrp="1"/>
          </p:cNvSpPr>
          <p:nvPr>
            <p:ph type="title"/>
          </p:nvPr>
        </p:nvSpPr>
        <p:spPr>
          <a:xfrm>
            <a:off x="1625346" y="918972"/>
            <a:ext cx="6960900" cy="26403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SzPts val="5400"/>
              <a:buFont typeface="Georgia"/>
              <a:buNone/>
              <a:defRPr sz="5400"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6" name="Google Shape;276;p34"/>
          <p:cNvSpPr txBox="1">
            <a:spLocks noGrp="1"/>
          </p:cNvSpPr>
          <p:nvPr>
            <p:ph type="body" idx="1"/>
          </p:nvPr>
        </p:nvSpPr>
        <p:spPr>
          <a:xfrm>
            <a:off x="1624331" y="3765042"/>
            <a:ext cx="6789300" cy="8001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300"/>
              <a:buNone/>
              <a:defRPr sz="1500">
                <a:solidFill>
                  <a:schemeClr val="dk1"/>
                </a:solidFill>
              </a:defRPr>
            </a:lvl1pPr>
            <a:lvl2pPr marL="914400" lvl="1" indent="-228600" algn="l" rtl="0">
              <a:lnSpc>
                <a:spcPct val="90000"/>
              </a:lnSpc>
              <a:spcBef>
                <a:spcPts val="300"/>
              </a:spcBef>
              <a:spcAft>
                <a:spcPts val="0"/>
              </a:spcAft>
              <a:buSzPts val="1100"/>
              <a:buNone/>
              <a:defRPr sz="1400">
                <a:solidFill>
                  <a:srgbClr val="888888"/>
                </a:solidFill>
              </a:defRPr>
            </a:lvl2pPr>
            <a:lvl3pPr marL="1371600" lvl="2" indent="-228600" algn="l" rtl="0">
              <a:lnSpc>
                <a:spcPct val="90000"/>
              </a:lnSpc>
              <a:spcBef>
                <a:spcPts val="300"/>
              </a:spcBef>
              <a:spcAft>
                <a:spcPts val="0"/>
              </a:spcAft>
              <a:buSzPts val="1000"/>
              <a:buNone/>
              <a:defRPr sz="1200">
                <a:solidFill>
                  <a:srgbClr val="888888"/>
                </a:solidFill>
              </a:defRPr>
            </a:lvl3pPr>
            <a:lvl4pPr marL="1828800" lvl="3" indent="-228600" algn="l" rtl="0">
              <a:lnSpc>
                <a:spcPct val="90000"/>
              </a:lnSpc>
              <a:spcBef>
                <a:spcPts val="300"/>
              </a:spcBef>
              <a:spcAft>
                <a:spcPts val="0"/>
              </a:spcAft>
              <a:buSzPts val="900"/>
              <a:buNone/>
              <a:defRPr sz="1100">
                <a:solidFill>
                  <a:srgbClr val="888888"/>
                </a:solidFill>
              </a:defRPr>
            </a:lvl4pPr>
            <a:lvl5pPr marL="2286000" lvl="4" indent="-228600" algn="l" rtl="0">
              <a:lnSpc>
                <a:spcPct val="90000"/>
              </a:lnSpc>
              <a:spcBef>
                <a:spcPts val="300"/>
              </a:spcBef>
              <a:spcAft>
                <a:spcPts val="0"/>
              </a:spcAft>
              <a:buSzPts val="900"/>
              <a:buNone/>
              <a:defRPr sz="1100">
                <a:solidFill>
                  <a:srgbClr val="888888"/>
                </a:solidFill>
              </a:defRPr>
            </a:lvl5pPr>
            <a:lvl6pPr marL="2743200" lvl="5" indent="-228600" algn="l" rtl="0">
              <a:lnSpc>
                <a:spcPct val="90000"/>
              </a:lnSpc>
              <a:spcBef>
                <a:spcPts val="300"/>
              </a:spcBef>
              <a:spcAft>
                <a:spcPts val="0"/>
              </a:spcAft>
              <a:buSzPts val="900"/>
              <a:buNone/>
              <a:defRPr sz="1100">
                <a:solidFill>
                  <a:srgbClr val="888888"/>
                </a:solidFill>
              </a:defRPr>
            </a:lvl6pPr>
            <a:lvl7pPr marL="3200400" lvl="6" indent="-228600" algn="l" rtl="0">
              <a:lnSpc>
                <a:spcPct val="90000"/>
              </a:lnSpc>
              <a:spcBef>
                <a:spcPts val="300"/>
              </a:spcBef>
              <a:spcAft>
                <a:spcPts val="0"/>
              </a:spcAft>
              <a:buSzPts val="900"/>
              <a:buNone/>
              <a:defRPr sz="1100">
                <a:solidFill>
                  <a:srgbClr val="888888"/>
                </a:solidFill>
              </a:defRPr>
            </a:lvl7pPr>
            <a:lvl8pPr marL="3657600" lvl="7" indent="-228600" algn="l" rtl="0">
              <a:lnSpc>
                <a:spcPct val="90000"/>
              </a:lnSpc>
              <a:spcBef>
                <a:spcPts val="300"/>
              </a:spcBef>
              <a:spcAft>
                <a:spcPts val="0"/>
              </a:spcAft>
              <a:buSzPts val="900"/>
              <a:buNone/>
              <a:defRPr sz="1100">
                <a:solidFill>
                  <a:srgbClr val="888888"/>
                </a:solidFill>
              </a:defRPr>
            </a:lvl8pPr>
            <a:lvl9pPr marL="4114800" lvl="8" indent="-228600" algn="l" rtl="0">
              <a:lnSpc>
                <a:spcPct val="90000"/>
              </a:lnSpc>
              <a:spcBef>
                <a:spcPts val="300"/>
              </a:spcBef>
              <a:spcAft>
                <a:spcPts val="200"/>
              </a:spcAft>
              <a:buSzPts val="900"/>
              <a:buNone/>
              <a:defRPr sz="1100">
                <a:solidFill>
                  <a:srgbClr val="888888"/>
                </a:solidFill>
              </a:defRPr>
            </a:lvl9pPr>
          </a:lstStyle>
          <a:p>
            <a:endParaRPr/>
          </a:p>
        </p:txBody>
      </p:sp>
      <p:sp>
        <p:nvSpPr>
          <p:cNvPr id="277" name="Google Shape;277;p34"/>
          <p:cNvSpPr txBox="1">
            <a:spLocks noGrp="1"/>
          </p:cNvSpPr>
          <p:nvPr>
            <p:ph type="dt" idx="10"/>
          </p:nvPr>
        </p:nvSpPr>
        <p:spPr>
          <a:xfrm>
            <a:off x="6445250" y="4704588"/>
            <a:ext cx="19830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78" name="Google Shape;278;p34"/>
          <p:cNvSpPr txBox="1">
            <a:spLocks noGrp="1"/>
          </p:cNvSpPr>
          <p:nvPr>
            <p:ph type="ftr" idx="11"/>
          </p:nvPr>
        </p:nvSpPr>
        <p:spPr>
          <a:xfrm>
            <a:off x="1637031" y="4704588"/>
            <a:ext cx="47457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grpSp>
        <p:nvGrpSpPr>
          <p:cNvPr id="279" name="Google Shape;279;p34"/>
          <p:cNvGrpSpPr/>
          <p:nvPr/>
        </p:nvGrpSpPr>
        <p:grpSpPr>
          <a:xfrm>
            <a:off x="673049" y="1744386"/>
            <a:ext cx="810675" cy="810675"/>
            <a:chOff x="9685338" y="4460675"/>
            <a:chExt cx="1080900" cy="1080900"/>
          </a:xfrm>
        </p:grpSpPr>
        <p:sp>
          <p:nvSpPr>
            <p:cNvPr id="280" name="Google Shape;280;p34"/>
            <p:cNvSpPr/>
            <p:nvPr/>
          </p:nvSpPr>
          <p:spPr>
            <a:xfrm>
              <a:off x="9685338" y="4460675"/>
              <a:ext cx="1080900" cy="1080900"/>
            </a:xfrm>
            <a:prstGeom prst="ellipse">
              <a:avLst/>
            </a:prstGeom>
            <a:blipFill rotWithShape="1">
              <a:blip r:embed="rId3">
                <a:alphaModFix/>
              </a:blip>
              <a:tile tx="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Trebuchet MS"/>
                <a:buNone/>
              </a:pPr>
              <a:endParaRPr sz="1500" b="1" i="0" u="none" strike="noStrike" cap="none">
                <a:solidFill>
                  <a:srgbClr val="FFFFFF"/>
                </a:solidFill>
                <a:latin typeface="Rockwell"/>
                <a:ea typeface="Rockwell"/>
                <a:cs typeface="Rockwell"/>
                <a:sym typeface="Rockwell"/>
              </a:endParaRPr>
            </a:p>
          </p:txBody>
        </p:sp>
        <p:sp>
          <p:nvSpPr>
            <p:cNvPr id="281" name="Google Shape;281;p34"/>
            <p:cNvSpPr/>
            <p:nvPr/>
          </p:nvSpPr>
          <p:spPr>
            <a:xfrm>
              <a:off x="9793429" y="4568765"/>
              <a:ext cx="864600" cy="864600"/>
            </a:xfrm>
            <a:prstGeom prst="ellipse">
              <a:avLst/>
            </a:prstGeom>
            <a:no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Trebuchet MS"/>
                <a:buNone/>
              </a:pPr>
              <a:endParaRPr sz="1400" b="0" i="0" u="none" strike="noStrike" cap="none">
                <a:solidFill>
                  <a:srgbClr val="FFFFFF"/>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3F3F3F"/>
              </a:buClr>
              <a:buSzPts val="3600"/>
              <a:buFont typeface="Calibri"/>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35"/>
          <p:cNvSpPr txBox="1">
            <a:spLocks noGrp="1"/>
          </p:cNvSpPr>
          <p:nvPr>
            <p:ph type="body" idx="1"/>
          </p:nvPr>
        </p:nvSpPr>
        <p:spPr>
          <a:xfrm>
            <a:off x="822960" y="1384300"/>
            <a:ext cx="7543800" cy="30174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285" name="Google Shape;285;p35"/>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86" name="Google Shape;286;p3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87" name="Google Shape;287;p3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800" b="0" i="0" u="none" strike="noStrike" cap="none">
                <a:solidFill>
                  <a:srgbClr val="FFFFFF"/>
                </a:solidFill>
                <a:latin typeface="Calibri"/>
                <a:ea typeface="Calibri"/>
                <a:cs typeface="Calibri"/>
                <a:sym typeface="Calibri"/>
              </a:defRPr>
            </a:lvl1pPr>
            <a:lvl2pPr marL="0" lvl="1" indent="0" algn="r" rtl="0">
              <a:spcBef>
                <a:spcPts val="0"/>
              </a:spcBef>
              <a:buNone/>
              <a:defRPr sz="1800" b="0" i="0" u="none" strike="noStrike" cap="none">
                <a:solidFill>
                  <a:srgbClr val="FFFFFF"/>
                </a:solidFill>
                <a:latin typeface="Calibri"/>
                <a:ea typeface="Calibri"/>
                <a:cs typeface="Calibri"/>
                <a:sym typeface="Calibri"/>
              </a:defRPr>
            </a:lvl2pPr>
            <a:lvl3pPr marL="0" lvl="2" indent="0" algn="r" rtl="0">
              <a:spcBef>
                <a:spcPts val="0"/>
              </a:spcBef>
              <a:buNone/>
              <a:defRPr sz="1800" b="0" i="0" u="none" strike="noStrike" cap="none">
                <a:solidFill>
                  <a:srgbClr val="FFFFFF"/>
                </a:solidFill>
                <a:latin typeface="Calibri"/>
                <a:ea typeface="Calibri"/>
                <a:cs typeface="Calibri"/>
                <a:sym typeface="Calibri"/>
              </a:defRPr>
            </a:lvl3pPr>
            <a:lvl4pPr marL="0" lvl="3" indent="0" algn="r" rtl="0">
              <a:spcBef>
                <a:spcPts val="0"/>
              </a:spcBef>
              <a:buNone/>
              <a:defRPr sz="1800" b="0" i="0" u="none" strike="noStrike" cap="none">
                <a:solidFill>
                  <a:srgbClr val="FFFFFF"/>
                </a:solidFill>
                <a:latin typeface="Calibri"/>
                <a:ea typeface="Calibri"/>
                <a:cs typeface="Calibri"/>
                <a:sym typeface="Calibri"/>
              </a:defRPr>
            </a:lvl4pPr>
            <a:lvl5pPr marL="0" lvl="4" indent="0" algn="r" rtl="0">
              <a:spcBef>
                <a:spcPts val="0"/>
              </a:spcBef>
              <a:buNone/>
              <a:defRPr sz="1800" b="0" i="0" u="none" strike="noStrike" cap="none">
                <a:solidFill>
                  <a:srgbClr val="FFFFFF"/>
                </a:solidFill>
                <a:latin typeface="Calibri"/>
                <a:ea typeface="Calibri"/>
                <a:cs typeface="Calibri"/>
                <a:sym typeface="Calibri"/>
              </a:defRPr>
            </a:lvl5pPr>
            <a:lvl6pPr marL="0" lvl="5" indent="0" algn="r" rtl="0">
              <a:spcBef>
                <a:spcPts val="0"/>
              </a:spcBef>
              <a:buNone/>
              <a:defRPr sz="1800" b="0" i="0" u="none" strike="noStrike" cap="none">
                <a:solidFill>
                  <a:srgbClr val="FFFFFF"/>
                </a:solidFill>
                <a:latin typeface="Calibri"/>
                <a:ea typeface="Calibri"/>
                <a:cs typeface="Calibri"/>
                <a:sym typeface="Calibri"/>
              </a:defRPr>
            </a:lvl6pPr>
            <a:lvl7pPr marL="0" lvl="6" indent="0" algn="r" rtl="0">
              <a:spcBef>
                <a:spcPts val="0"/>
              </a:spcBef>
              <a:buNone/>
              <a:defRPr sz="1800" b="0" i="0" u="none" strike="noStrike" cap="none">
                <a:solidFill>
                  <a:srgbClr val="FFFFFF"/>
                </a:solidFill>
                <a:latin typeface="Calibri"/>
                <a:ea typeface="Calibri"/>
                <a:cs typeface="Calibri"/>
                <a:sym typeface="Calibri"/>
              </a:defRPr>
            </a:lvl7pPr>
            <a:lvl8pPr marL="0" lvl="7" indent="0" algn="r" rtl="0">
              <a:spcBef>
                <a:spcPts val="0"/>
              </a:spcBef>
              <a:buNone/>
              <a:defRPr sz="1800" b="0" i="0" u="none" strike="noStrike" cap="none">
                <a:solidFill>
                  <a:srgbClr val="FFFFFF"/>
                </a:solidFill>
                <a:latin typeface="Calibri"/>
                <a:ea typeface="Calibri"/>
                <a:cs typeface="Calibri"/>
                <a:sym typeface="Calibri"/>
              </a:defRPr>
            </a:lvl8pPr>
            <a:lvl9pPr marL="0" lvl="8" indent="0" algn="r" rtl="0">
              <a:spcBef>
                <a:spcPts val="0"/>
              </a:spcBef>
              <a:buNone/>
              <a:defRPr sz="18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50389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5" name="Google Shape;35;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 name="Google Shape;36;p5"/>
          <p:cNvSpPr txBox="1">
            <a:spLocks noGrp="1"/>
          </p:cNvSpPr>
          <p:nvPr>
            <p:ph type="subTitle" idx="3"/>
          </p:nvPr>
        </p:nvSpPr>
        <p:spPr>
          <a:xfrm>
            <a:off x="1693175" y="26490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7" name="Google Shape;37;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 name="Google Shape;38;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 name="Google Shape;39;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 name="Google Shape;40;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 name="Google Shape;41;p5"/>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4" name="Google Shape;44;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 name="Google Shape;45;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46" name="Google Shape;46;p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subTitle" idx="1"/>
          </p:nvPr>
        </p:nvSpPr>
        <p:spPr>
          <a:xfrm>
            <a:off x="2360375" y="14330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9" name="Google Shape;49;p7"/>
          <p:cNvSpPr txBox="1">
            <a:spLocks noGrp="1"/>
          </p:cNvSpPr>
          <p:nvPr>
            <p:ph type="subTitle" idx="2"/>
          </p:nvPr>
        </p:nvSpPr>
        <p:spPr>
          <a:xfrm>
            <a:off x="2247500" y="1790050"/>
            <a:ext cx="5160300" cy="2402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0" name="Google Shape;50;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1" name="Google Shape;51;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53" name="Google Shape;53;p7"/>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122500" y="1225400"/>
            <a:ext cx="6899100" cy="26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6" name="Google Shape;56;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7" name="Google Shape;57;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9" name="Google Shape;59;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60" name="Google Shape;60;p8"/>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63" name="Google Shape;63;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64" name="Google Shape;64;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5" name="Google Shape;65;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6" name="Google Shape;66;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67" name="Google Shape;67;p9"/>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body" idx="1"/>
          </p:nvPr>
        </p:nvSpPr>
        <p:spPr>
          <a:xfrm>
            <a:off x="713225" y="539500"/>
            <a:ext cx="3557100" cy="977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70" name="Google Shape;70;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1" name="Google Shape;71;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2" name="Google Shape;72;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73" name="Google Shape;73;p1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lvl1pPr lvl="0">
              <a:buNone/>
              <a:defRPr>
                <a:latin typeface="Vidaloka"/>
                <a:ea typeface="Vidaloka"/>
                <a:cs typeface="Vidaloka"/>
                <a:sym typeface="Vidaloka"/>
              </a:defRPr>
            </a:lvl1pPr>
            <a:lvl2pPr lvl="1">
              <a:buNone/>
              <a:defRPr>
                <a:latin typeface="Vidaloka"/>
                <a:ea typeface="Vidaloka"/>
                <a:cs typeface="Vidaloka"/>
                <a:sym typeface="Vidaloka"/>
              </a:defRPr>
            </a:lvl2pPr>
            <a:lvl3pPr lvl="2">
              <a:buNone/>
              <a:defRPr>
                <a:latin typeface="Vidaloka"/>
                <a:ea typeface="Vidaloka"/>
                <a:cs typeface="Vidaloka"/>
                <a:sym typeface="Vidaloka"/>
              </a:defRPr>
            </a:lvl3pPr>
            <a:lvl4pPr lvl="3">
              <a:buNone/>
              <a:defRPr>
                <a:latin typeface="Vidaloka"/>
                <a:ea typeface="Vidaloka"/>
                <a:cs typeface="Vidaloka"/>
                <a:sym typeface="Vidaloka"/>
              </a:defRPr>
            </a:lvl4pPr>
            <a:lvl5pPr lvl="4">
              <a:buNone/>
              <a:defRPr>
                <a:latin typeface="Vidaloka"/>
                <a:ea typeface="Vidaloka"/>
                <a:cs typeface="Vidaloka"/>
                <a:sym typeface="Vidaloka"/>
              </a:defRPr>
            </a:lvl5pPr>
            <a:lvl6pPr lvl="5">
              <a:buNone/>
              <a:defRPr>
                <a:latin typeface="Vidaloka"/>
                <a:ea typeface="Vidaloka"/>
                <a:cs typeface="Vidaloka"/>
                <a:sym typeface="Vidaloka"/>
              </a:defRPr>
            </a:lvl6pPr>
            <a:lvl7pPr lvl="6">
              <a:buNone/>
              <a:defRPr>
                <a:latin typeface="Vidaloka"/>
                <a:ea typeface="Vidaloka"/>
                <a:cs typeface="Vidaloka"/>
                <a:sym typeface="Vidaloka"/>
              </a:defRPr>
            </a:lvl7pPr>
            <a:lvl8pPr lvl="7">
              <a:buNone/>
              <a:defRPr>
                <a:latin typeface="Vidaloka"/>
                <a:ea typeface="Vidaloka"/>
                <a:cs typeface="Vidaloka"/>
                <a:sym typeface="Vidaloka"/>
              </a:defRPr>
            </a:lvl8pPr>
            <a:lvl9pPr lvl="8">
              <a:buNone/>
              <a:defRPr>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84" y="48260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53.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0.png"/><Relationship Id="rId18" Type="http://schemas.openxmlformats.org/officeDocument/2006/relationships/image" Target="../media/image57.pn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1.png"/><Relationship Id="rId12" Type="http://schemas.openxmlformats.org/officeDocument/2006/relationships/image" Target="../media/image49.png"/><Relationship Id="rId17" Type="http://schemas.openxmlformats.org/officeDocument/2006/relationships/image" Target="../media/image56.png"/><Relationship Id="rId2" Type="http://schemas.openxmlformats.org/officeDocument/2006/relationships/notesSlide" Target="../notesSlides/notesSlide22.xml"/><Relationship Id="rId16" Type="http://schemas.openxmlformats.org/officeDocument/2006/relationships/image" Target="../media/image55.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8.png"/><Relationship Id="rId15" Type="http://schemas.openxmlformats.org/officeDocument/2006/relationships/image" Target="../media/image52.png"/><Relationship Id="rId10" Type="http://schemas.openxmlformats.org/officeDocument/2006/relationships/image" Target="../media/image33.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51.png"/><Relationship Id="rId22"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arxiv.org/abs/1409.1259" TargetMode="Externa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arxiv.org/abs/1409.1259" TargetMode="Externa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0.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image" Target="../media/image81.pn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arxiv.org/abs/1508.04025" TargetMode="Externa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34" Type="http://schemas.openxmlformats.org/officeDocument/2006/relationships/image" Target="../media/image139.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33" Type="http://schemas.openxmlformats.org/officeDocument/2006/relationships/image" Target="../media/image138.png"/><Relationship Id="rId2" Type="http://schemas.openxmlformats.org/officeDocument/2006/relationships/notesSlide" Target="../notesSlides/notesSlide30.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3.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image" Target="../media/image110.png"/><Relationship Id="rId15" Type="http://schemas.openxmlformats.org/officeDocument/2006/relationships/image" Target="../media/image120.png"/><Relationship Id="rId23" Type="http://schemas.openxmlformats.org/officeDocument/2006/relationships/image" Target="../media/image128.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15.png"/><Relationship Id="rId19" Type="http://schemas.openxmlformats.org/officeDocument/2006/relationships/image" Target="../media/image124.png"/><Relationship Id="rId31" Type="http://schemas.openxmlformats.org/officeDocument/2006/relationships/image" Target="../media/image136.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3.png"/></Relationships>
</file>

<file path=ppt/slides/_rels/slide34.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42.png"/><Relationship Id="rId21" Type="http://schemas.openxmlformats.org/officeDocument/2006/relationships/image" Target="../media/image151.png"/><Relationship Id="rId34" Type="http://schemas.openxmlformats.org/officeDocument/2006/relationships/image" Target="../media/image164.png"/><Relationship Id="rId7" Type="http://schemas.openxmlformats.org/officeDocument/2006/relationships/image" Target="../media/image144.png"/><Relationship Id="rId12" Type="http://schemas.openxmlformats.org/officeDocument/2006/relationships/image" Target="../media/image147.png"/><Relationship Id="rId17" Type="http://schemas.openxmlformats.org/officeDocument/2006/relationships/image" Target="../media/image122.png"/><Relationship Id="rId25" Type="http://schemas.openxmlformats.org/officeDocument/2006/relationships/image" Target="../media/image155.png"/><Relationship Id="rId33" Type="http://schemas.openxmlformats.org/officeDocument/2006/relationships/image" Target="../media/image163.png"/><Relationship Id="rId2" Type="http://schemas.openxmlformats.org/officeDocument/2006/relationships/image" Target="../media/image109.png"/><Relationship Id="rId16" Type="http://schemas.openxmlformats.org/officeDocument/2006/relationships/image" Target="../media/image121.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13.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5" Type="http://schemas.openxmlformats.org/officeDocument/2006/relationships/image" Target="../media/image143.png"/><Relationship Id="rId15" Type="http://schemas.openxmlformats.org/officeDocument/2006/relationships/image" Target="../media/image120.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10" Type="http://schemas.openxmlformats.org/officeDocument/2006/relationships/image" Target="../media/image146.png"/><Relationship Id="rId19" Type="http://schemas.openxmlformats.org/officeDocument/2006/relationships/image" Target="../media/image149.png"/><Relationship Id="rId31" Type="http://schemas.openxmlformats.org/officeDocument/2006/relationships/image" Target="../media/image161.png"/><Relationship Id="rId4" Type="http://schemas.openxmlformats.org/officeDocument/2006/relationships/image" Target="../media/image111.png"/><Relationship Id="rId9" Type="http://schemas.openxmlformats.org/officeDocument/2006/relationships/image" Target="../media/image145.png"/><Relationship Id="rId14" Type="http://schemas.openxmlformats.org/officeDocument/2006/relationships/image" Target="../media/image119.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 Id="rId8" Type="http://schemas.openxmlformats.org/officeDocument/2006/relationships/image" Target="../media/image115.png"/></Relationships>
</file>

<file path=ppt/slides/_rels/slide35.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49.png"/><Relationship Id="rId26" Type="http://schemas.openxmlformats.org/officeDocument/2006/relationships/image" Target="../media/image173.png"/><Relationship Id="rId21" Type="http://schemas.openxmlformats.org/officeDocument/2006/relationships/image" Target="../media/image152.png"/><Relationship Id="rId34" Type="http://schemas.openxmlformats.org/officeDocument/2006/relationships/image" Target="../media/image163.png"/><Relationship Id="rId7" Type="http://schemas.openxmlformats.org/officeDocument/2006/relationships/image" Target="../media/image169.png"/><Relationship Id="rId12" Type="http://schemas.openxmlformats.org/officeDocument/2006/relationships/image" Target="../media/image118.png"/><Relationship Id="rId17" Type="http://schemas.openxmlformats.org/officeDocument/2006/relationships/image" Target="../media/image148.png"/><Relationship Id="rId25" Type="http://schemas.openxmlformats.org/officeDocument/2006/relationships/image" Target="../media/image172.png"/><Relationship Id="rId33" Type="http://schemas.openxmlformats.org/officeDocument/2006/relationships/image" Target="../media/image180.png"/><Relationship Id="rId2" Type="http://schemas.openxmlformats.org/officeDocument/2006/relationships/image" Target="../media/image109.png"/><Relationship Id="rId16" Type="http://schemas.openxmlformats.org/officeDocument/2006/relationships/image" Target="../media/image122.png"/><Relationship Id="rId20" Type="http://schemas.openxmlformats.org/officeDocument/2006/relationships/image" Target="../media/image151.png"/><Relationship Id="rId29" Type="http://schemas.openxmlformats.org/officeDocument/2006/relationships/image" Target="../media/image176.png"/><Relationship Id="rId1" Type="http://schemas.openxmlformats.org/officeDocument/2006/relationships/slideLayout" Target="../slideLayouts/slideLayout3.xml"/><Relationship Id="rId6" Type="http://schemas.openxmlformats.org/officeDocument/2006/relationships/image" Target="../media/image113.png"/><Relationship Id="rId11" Type="http://schemas.openxmlformats.org/officeDocument/2006/relationships/image" Target="../media/image171.png"/><Relationship Id="rId24" Type="http://schemas.openxmlformats.org/officeDocument/2006/relationships/image" Target="../media/image155.png"/><Relationship Id="rId32" Type="http://schemas.openxmlformats.org/officeDocument/2006/relationships/image" Target="../media/image179.png"/><Relationship Id="rId37" Type="http://schemas.openxmlformats.org/officeDocument/2006/relationships/image" Target="../media/image166.png"/><Relationship Id="rId5" Type="http://schemas.openxmlformats.org/officeDocument/2006/relationships/image" Target="../media/image168.png"/><Relationship Id="rId15" Type="http://schemas.openxmlformats.org/officeDocument/2006/relationships/image" Target="../media/image121.png"/><Relationship Id="rId23" Type="http://schemas.openxmlformats.org/officeDocument/2006/relationships/image" Target="../media/image154.png"/><Relationship Id="rId28" Type="http://schemas.openxmlformats.org/officeDocument/2006/relationships/image" Target="../media/image175.png"/><Relationship Id="rId36" Type="http://schemas.openxmlformats.org/officeDocument/2006/relationships/image" Target="../media/image165.png"/><Relationship Id="rId10" Type="http://schemas.openxmlformats.org/officeDocument/2006/relationships/image" Target="../media/image146.png"/><Relationship Id="rId19" Type="http://schemas.openxmlformats.org/officeDocument/2006/relationships/image" Target="../media/image150.png"/><Relationship Id="rId31" Type="http://schemas.openxmlformats.org/officeDocument/2006/relationships/image" Target="../media/image178.png"/><Relationship Id="rId4" Type="http://schemas.openxmlformats.org/officeDocument/2006/relationships/image" Target="../media/image111.png"/><Relationship Id="rId9" Type="http://schemas.openxmlformats.org/officeDocument/2006/relationships/image" Target="../media/image170.png"/><Relationship Id="rId14" Type="http://schemas.openxmlformats.org/officeDocument/2006/relationships/image" Target="../media/image120.png"/><Relationship Id="rId22" Type="http://schemas.openxmlformats.org/officeDocument/2006/relationships/image" Target="../media/image153.png"/><Relationship Id="rId27" Type="http://schemas.openxmlformats.org/officeDocument/2006/relationships/image" Target="../media/image174.png"/><Relationship Id="rId30" Type="http://schemas.openxmlformats.org/officeDocument/2006/relationships/image" Target="../media/image177.png"/><Relationship Id="rId35" Type="http://schemas.openxmlformats.org/officeDocument/2006/relationships/image" Target="../media/image164.png"/><Relationship Id="rId8" Type="http://schemas.openxmlformats.org/officeDocument/2006/relationships/image" Target="../media/image115.png"/><Relationship Id="rId3" Type="http://schemas.openxmlformats.org/officeDocument/2006/relationships/image" Target="../media/image167.png"/></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ctrTitle"/>
          </p:nvPr>
        </p:nvSpPr>
        <p:spPr>
          <a:xfrm>
            <a:off x="1039950" y="2158915"/>
            <a:ext cx="7064100" cy="97141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4700" dirty="0"/>
              <a:t>Sequenc</a:t>
            </a:r>
            <a:r>
              <a:rPr lang="en-US" sz="4700" dirty="0"/>
              <a:t>e</a:t>
            </a:r>
            <a:r>
              <a:rPr lang="en" sz="4700" dirty="0"/>
              <a:t> model</a:t>
            </a:r>
            <a:endParaRPr sz="4700" dirty="0"/>
          </a:p>
        </p:txBody>
      </p:sp>
      <p:sp>
        <p:nvSpPr>
          <p:cNvPr id="299" name="Google Shape;299;p38"/>
          <p:cNvSpPr txBox="1">
            <a:spLocks noGrp="1"/>
          </p:cNvSpPr>
          <p:nvPr>
            <p:ph type="subTitle" idx="1"/>
          </p:nvPr>
        </p:nvSpPr>
        <p:spPr>
          <a:xfrm>
            <a:off x="1040000" y="259475"/>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IISR </a:t>
            </a:r>
            <a:r>
              <a:rPr lang="en-US" sz="1800" dirty="0"/>
              <a:t>Freshman Orientation</a:t>
            </a:r>
            <a:endParaRPr sz="2000" dirty="0"/>
          </a:p>
        </p:txBody>
      </p:sp>
      <p:sp>
        <p:nvSpPr>
          <p:cNvPr id="300" name="Google Shape;300;p38"/>
          <p:cNvSpPr txBox="1"/>
          <p:nvPr/>
        </p:nvSpPr>
        <p:spPr>
          <a:xfrm>
            <a:off x="0" y="4860175"/>
            <a:ext cx="4751100" cy="28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sz="1200" dirty="0">
                <a:solidFill>
                  <a:srgbClr val="000000"/>
                </a:solidFill>
                <a:latin typeface="Montserrat"/>
                <a:ea typeface="Montserrat"/>
                <a:cs typeface="Montserrat"/>
                <a:sym typeface="Montserrat"/>
              </a:rPr>
              <a:t>2023.08.06 Winnie</a:t>
            </a:r>
            <a:endParaRPr sz="1200" dirty="0">
              <a:solidFill>
                <a:srgbClr val="000000"/>
              </a:solidFill>
              <a:latin typeface="Montserrat"/>
              <a:ea typeface="Montserrat"/>
              <a:cs typeface="Montserrat"/>
              <a:sym typeface="Montserrat"/>
            </a:endParaRPr>
          </a:p>
        </p:txBody>
      </p:sp>
      <p:sp>
        <p:nvSpPr>
          <p:cNvPr id="301" name="Google Shape;301;p38"/>
          <p:cNvSpPr txBox="1"/>
          <p:nvPr/>
        </p:nvSpPr>
        <p:spPr>
          <a:xfrm>
            <a:off x="3072000" y="1389415"/>
            <a:ext cx="30000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dirty="0">
                <a:solidFill>
                  <a:schemeClr val="dk1"/>
                </a:solidFill>
                <a:latin typeface="Vidaloka"/>
                <a:ea typeface="Vidaloka"/>
                <a:cs typeface="Vidaloka"/>
                <a:sym typeface="Vidaloka"/>
              </a:rPr>
              <a:t>DAY2</a:t>
            </a:r>
            <a:br>
              <a:rPr lang="en" sz="3500" dirty="0">
                <a:solidFill>
                  <a:schemeClr val="dk1"/>
                </a:solidFill>
                <a:latin typeface="Vidaloka"/>
                <a:ea typeface="Vidaloka"/>
                <a:cs typeface="Vidaloka"/>
                <a:sym typeface="Vidaloka"/>
              </a:rPr>
            </a:br>
            <a:endParaRPr sz="300" dirty="0"/>
          </a:p>
        </p:txBody>
      </p:sp>
      <p:sp>
        <p:nvSpPr>
          <p:cNvPr id="6" name="Google Shape;299;p38">
            <a:extLst>
              <a:ext uri="{FF2B5EF4-FFF2-40B4-BE49-F238E27FC236}">
                <a16:creationId xmlns:a16="http://schemas.microsoft.com/office/drawing/2014/main" id="{511F4E9E-EFDD-4C5F-8F5C-722AFAE715EA}"/>
              </a:ext>
            </a:extLst>
          </p:cNvPr>
          <p:cNvSpPr txBox="1">
            <a:spLocks/>
          </p:cNvSpPr>
          <p:nvPr/>
        </p:nvSpPr>
        <p:spPr>
          <a:xfrm>
            <a:off x="1040000" y="3932428"/>
            <a:ext cx="7064100"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r>
              <a:rPr lang="en-US" sz="2000" dirty="0"/>
              <a:t>Speaker: Winnie &amp; Terry</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4F46E3F-0C70-4523-8E4C-BF6D95CA6AD5}"/>
              </a:ext>
            </a:extLst>
          </p:cNvPr>
          <p:cNvSpPr>
            <a:spLocks noGrp="1"/>
          </p:cNvSpPr>
          <p:nvPr>
            <p:ph type="title"/>
          </p:nvPr>
        </p:nvSpPr>
        <p:spPr>
          <a:xfrm>
            <a:off x="713225" y="445025"/>
            <a:ext cx="5549262" cy="572700"/>
          </a:xfrm>
        </p:spPr>
        <p:txBody>
          <a:bodyPr/>
          <a:lstStyle/>
          <a:p>
            <a:r>
              <a:rPr lang="en" altLang="zh-TW" dirty="0"/>
              <a:t>Recurrent Neural Network (RNN)</a:t>
            </a:r>
            <a:endParaRPr lang="zh-TW" altLang="en-US" dirty="0"/>
          </a:p>
        </p:txBody>
      </p:sp>
      <p:sp>
        <p:nvSpPr>
          <p:cNvPr id="4" name="投影片編號版面配置區 3">
            <a:extLst>
              <a:ext uri="{FF2B5EF4-FFF2-40B4-BE49-F238E27FC236}">
                <a16:creationId xmlns:a16="http://schemas.microsoft.com/office/drawing/2014/main" id="{FFC4B59B-97B8-40E0-AD27-4AE64F6700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2056" name="Picture 8" descr="https://o.remove.bg/downloads/2ec1737f-3c1b-4751-9fbd-6def2e008d3a/image-removebg-preview.png">
            <a:extLst>
              <a:ext uri="{FF2B5EF4-FFF2-40B4-BE49-F238E27FC236}">
                <a16:creationId xmlns:a16="http://schemas.microsoft.com/office/drawing/2014/main" id="{F95EEF92-CF78-4904-9F28-7A703F59FE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920"/>
          <a:stretch/>
        </p:blipFill>
        <p:spPr bwMode="auto">
          <a:xfrm>
            <a:off x="641706" y="1073235"/>
            <a:ext cx="3535983" cy="2802192"/>
          </a:xfrm>
          <a:prstGeom prst="rect">
            <a:avLst/>
          </a:prstGeom>
          <a:noFill/>
          <a:extLst>
            <a:ext uri="{909E8E84-426E-40DD-AFC4-6F175D3DCCD1}">
              <a14:hiddenFill xmlns:a14="http://schemas.microsoft.com/office/drawing/2010/main">
                <a:solidFill>
                  <a:srgbClr val="FFFFFF"/>
                </a:solidFill>
              </a14:hiddenFill>
            </a:ext>
          </a:extLst>
        </p:spPr>
      </p:pic>
      <p:sp>
        <p:nvSpPr>
          <p:cNvPr id="83" name="矩形: 圓角 82">
            <a:extLst>
              <a:ext uri="{FF2B5EF4-FFF2-40B4-BE49-F238E27FC236}">
                <a16:creationId xmlns:a16="http://schemas.microsoft.com/office/drawing/2014/main" id="{FD8B337F-1BA9-4E7D-9A9F-4E470F658427}"/>
              </a:ext>
            </a:extLst>
          </p:cNvPr>
          <p:cNvSpPr/>
          <p:nvPr/>
        </p:nvSpPr>
        <p:spPr>
          <a:xfrm>
            <a:off x="2574151" y="3526509"/>
            <a:ext cx="499462" cy="348917"/>
          </a:xfrm>
          <a:prstGeom prst="roundRect">
            <a:avLst/>
          </a:prstGeom>
          <a:no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46" name="矩形: 圓角 45">
            <a:extLst>
              <a:ext uri="{FF2B5EF4-FFF2-40B4-BE49-F238E27FC236}">
                <a16:creationId xmlns:a16="http://schemas.microsoft.com/office/drawing/2014/main" id="{503D85FD-1FB8-4C99-A6C5-CBE0B3E4019F}"/>
              </a:ext>
            </a:extLst>
          </p:cNvPr>
          <p:cNvSpPr/>
          <p:nvPr/>
        </p:nvSpPr>
        <p:spPr>
          <a:xfrm>
            <a:off x="5574813" y="2371932"/>
            <a:ext cx="744721" cy="365769"/>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 - 1</a:t>
            </a:r>
          </a:p>
        </p:txBody>
      </p:sp>
      <p:sp>
        <p:nvSpPr>
          <p:cNvPr id="47" name="矩形: 圓角 46">
            <a:extLst>
              <a:ext uri="{FF2B5EF4-FFF2-40B4-BE49-F238E27FC236}">
                <a16:creationId xmlns:a16="http://schemas.microsoft.com/office/drawing/2014/main" id="{BE527B3C-9C32-4097-B1BD-5E3E2205C521}"/>
              </a:ext>
            </a:extLst>
          </p:cNvPr>
          <p:cNvSpPr/>
          <p:nvPr/>
        </p:nvSpPr>
        <p:spPr>
          <a:xfrm>
            <a:off x="6725939" y="2372960"/>
            <a:ext cx="744722" cy="365769"/>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a:t>
            </a:r>
          </a:p>
        </p:txBody>
      </p:sp>
      <p:grpSp>
        <p:nvGrpSpPr>
          <p:cNvPr id="48" name="群組 47">
            <a:extLst>
              <a:ext uri="{FF2B5EF4-FFF2-40B4-BE49-F238E27FC236}">
                <a16:creationId xmlns:a16="http://schemas.microsoft.com/office/drawing/2014/main" id="{E9066443-9DEB-48EC-AA80-618DC4F94894}"/>
              </a:ext>
            </a:extLst>
          </p:cNvPr>
          <p:cNvGrpSpPr/>
          <p:nvPr/>
        </p:nvGrpSpPr>
        <p:grpSpPr>
          <a:xfrm>
            <a:off x="5880492" y="1616990"/>
            <a:ext cx="395832" cy="412126"/>
            <a:chOff x="4759592" y="1703070"/>
            <a:chExt cx="456297" cy="457199"/>
          </a:xfrm>
        </p:grpSpPr>
        <p:sp>
          <p:nvSpPr>
            <p:cNvPr id="79" name="橢圓 78">
              <a:extLst>
                <a:ext uri="{FF2B5EF4-FFF2-40B4-BE49-F238E27FC236}">
                  <a16:creationId xmlns:a16="http://schemas.microsoft.com/office/drawing/2014/main" id="{8EFC4F13-9D6C-4BE9-8797-88BB2F46293C}"/>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80" name="矩形 79">
              <a:extLst>
                <a:ext uri="{FF2B5EF4-FFF2-40B4-BE49-F238E27FC236}">
                  <a16:creationId xmlns:a16="http://schemas.microsoft.com/office/drawing/2014/main" id="{ADDE1E2F-2E43-460B-940D-4B2FB6557327}"/>
                </a:ext>
              </a:extLst>
            </p:cNvPr>
            <p:cNvSpPr/>
            <p:nvPr/>
          </p:nvSpPr>
          <p:spPr>
            <a:xfrm>
              <a:off x="4774743" y="1730552"/>
              <a:ext cx="441146" cy="307777"/>
            </a:xfrm>
            <a:prstGeom prst="rect">
              <a:avLst/>
            </a:prstGeom>
          </p:spPr>
          <p:txBody>
            <a:bodyPr wrap="none">
              <a:spAutoFit/>
            </a:bodyPr>
            <a:lstStyle/>
            <a:p>
              <a:pPr algn="ctr"/>
              <a:r>
                <a:rPr lang="en-US" altLang="zh-TW" b="1" dirty="0">
                  <a:solidFill>
                    <a:schemeClr val="tx1"/>
                  </a:solidFill>
                </a:rPr>
                <a:t>o</a:t>
              </a:r>
              <a:r>
                <a:rPr lang="en-US" altLang="zh-TW" b="1" baseline="-25000" dirty="0">
                  <a:solidFill>
                    <a:schemeClr val="tx1"/>
                  </a:solidFill>
                </a:rPr>
                <a:t>t-1</a:t>
              </a:r>
            </a:p>
          </p:txBody>
        </p:sp>
      </p:grpSp>
      <p:grpSp>
        <p:nvGrpSpPr>
          <p:cNvPr id="49" name="群組 48">
            <a:extLst>
              <a:ext uri="{FF2B5EF4-FFF2-40B4-BE49-F238E27FC236}">
                <a16:creationId xmlns:a16="http://schemas.microsoft.com/office/drawing/2014/main" id="{75136272-F8E1-4A09-9ED9-F8A7C05FC8BA}"/>
              </a:ext>
            </a:extLst>
          </p:cNvPr>
          <p:cNvGrpSpPr/>
          <p:nvPr/>
        </p:nvGrpSpPr>
        <p:grpSpPr>
          <a:xfrm>
            <a:off x="7014151" y="1620066"/>
            <a:ext cx="395832" cy="412126"/>
            <a:chOff x="4759592" y="1703070"/>
            <a:chExt cx="456297" cy="457199"/>
          </a:xfrm>
        </p:grpSpPr>
        <p:sp>
          <p:nvSpPr>
            <p:cNvPr id="77" name="橢圓 76">
              <a:extLst>
                <a:ext uri="{FF2B5EF4-FFF2-40B4-BE49-F238E27FC236}">
                  <a16:creationId xmlns:a16="http://schemas.microsoft.com/office/drawing/2014/main" id="{64F0F302-9289-4434-BF06-2FD3168BA559}"/>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78" name="矩形 77">
              <a:extLst>
                <a:ext uri="{FF2B5EF4-FFF2-40B4-BE49-F238E27FC236}">
                  <a16:creationId xmlns:a16="http://schemas.microsoft.com/office/drawing/2014/main" id="{7B42108A-C53F-42F3-B239-828AC8AE6F0D}"/>
                </a:ext>
              </a:extLst>
            </p:cNvPr>
            <p:cNvSpPr/>
            <p:nvPr/>
          </p:nvSpPr>
          <p:spPr>
            <a:xfrm>
              <a:off x="4828443" y="1730552"/>
              <a:ext cx="333745" cy="307777"/>
            </a:xfrm>
            <a:prstGeom prst="rect">
              <a:avLst/>
            </a:prstGeom>
          </p:spPr>
          <p:txBody>
            <a:bodyPr wrap="none">
              <a:spAutoFit/>
            </a:bodyPr>
            <a:lstStyle/>
            <a:p>
              <a:pPr algn="ctr"/>
              <a:r>
                <a:rPr lang="en-US" altLang="zh-TW" b="1" dirty="0" err="1">
                  <a:solidFill>
                    <a:schemeClr val="tx1"/>
                  </a:solidFill>
                </a:rPr>
                <a:t>o</a:t>
              </a:r>
              <a:r>
                <a:rPr lang="en-US" altLang="zh-TW" b="1" baseline="-25000" dirty="0" err="1">
                  <a:solidFill>
                    <a:schemeClr val="tx1"/>
                  </a:solidFill>
                </a:rPr>
                <a:t>t</a:t>
              </a:r>
              <a:endParaRPr lang="en-US" altLang="zh-TW" b="1" baseline="-25000" dirty="0">
                <a:solidFill>
                  <a:schemeClr val="tx1"/>
                </a:solidFill>
              </a:endParaRPr>
            </a:p>
          </p:txBody>
        </p:sp>
      </p:grpSp>
      <p:sp>
        <p:nvSpPr>
          <p:cNvPr id="75" name="橢圓 74">
            <a:extLst>
              <a:ext uri="{FF2B5EF4-FFF2-40B4-BE49-F238E27FC236}">
                <a16:creationId xmlns:a16="http://schemas.microsoft.com/office/drawing/2014/main" id="{57594228-495C-41F2-A297-82C6FB018E7D}"/>
              </a:ext>
            </a:extLst>
          </p:cNvPr>
          <p:cNvSpPr/>
          <p:nvPr/>
        </p:nvSpPr>
        <p:spPr>
          <a:xfrm>
            <a:off x="5880492" y="3114384"/>
            <a:ext cx="395832" cy="412126"/>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76" name="矩形 75">
            <a:extLst>
              <a:ext uri="{FF2B5EF4-FFF2-40B4-BE49-F238E27FC236}">
                <a16:creationId xmlns:a16="http://schemas.microsoft.com/office/drawing/2014/main" id="{77AFC4D5-D7FB-46C4-BFCF-F6BAA44C45BD}"/>
              </a:ext>
            </a:extLst>
          </p:cNvPr>
          <p:cNvSpPr/>
          <p:nvPr/>
        </p:nvSpPr>
        <p:spPr>
          <a:xfrm>
            <a:off x="5897806" y="3139156"/>
            <a:ext cx="374345" cy="277435"/>
          </a:xfrm>
          <a:prstGeom prst="rect">
            <a:avLst/>
          </a:prstGeom>
        </p:spPr>
        <p:txBody>
          <a:bodyPr wrap="none">
            <a:spAutoFit/>
          </a:bodyPr>
          <a:lstStyle/>
          <a:p>
            <a:pPr algn="ctr"/>
            <a:r>
              <a:rPr lang="en-US" altLang="zh-TW" b="1" dirty="0">
                <a:solidFill>
                  <a:schemeClr val="tx1"/>
                </a:solidFill>
              </a:rPr>
              <a:t>x</a:t>
            </a:r>
            <a:r>
              <a:rPr lang="en-US" altLang="zh-TW" b="1" baseline="-25000" dirty="0">
                <a:solidFill>
                  <a:schemeClr val="tx1"/>
                </a:solidFill>
              </a:rPr>
              <a:t>t-1</a:t>
            </a:r>
          </a:p>
        </p:txBody>
      </p:sp>
      <p:grpSp>
        <p:nvGrpSpPr>
          <p:cNvPr id="51" name="群組 50">
            <a:extLst>
              <a:ext uri="{FF2B5EF4-FFF2-40B4-BE49-F238E27FC236}">
                <a16:creationId xmlns:a16="http://schemas.microsoft.com/office/drawing/2014/main" id="{070DC693-2F73-41C9-B9A5-072444952F18}"/>
              </a:ext>
            </a:extLst>
          </p:cNvPr>
          <p:cNvGrpSpPr/>
          <p:nvPr/>
        </p:nvGrpSpPr>
        <p:grpSpPr>
          <a:xfrm>
            <a:off x="7020721" y="3114384"/>
            <a:ext cx="395832" cy="412126"/>
            <a:chOff x="4759592" y="1703070"/>
            <a:chExt cx="456297" cy="457199"/>
          </a:xfrm>
        </p:grpSpPr>
        <p:sp>
          <p:nvSpPr>
            <p:cNvPr id="73" name="橢圓 72">
              <a:extLst>
                <a:ext uri="{FF2B5EF4-FFF2-40B4-BE49-F238E27FC236}">
                  <a16:creationId xmlns:a16="http://schemas.microsoft.com/office/drawing/2014/main" id="{BAB2F66F-33FB-4F81-A3AE-BFB69176516F}"/>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74" name="矩形 73">
              <a:extLst>
                <a:ext uri="{FF2B5EF4-FFF2-40B4-BE49-F238E27FC236}">
                  <a16:creationId xmlns:a16="http://schemas.microsoft.com/office/drawing/2014/main" id="{5550AB2B-F44D-498E-BD99-375F39DCA697}"/>
                </a:ext>
              </a:extLst>
            </p:cNvPr>
            <p:cNvSpPr/>
            <p:nvPr/>
          </p:nvSpPr>
          <p:spPr>
            <a:xfrm>
              <a:off x="4833252" y="1730551"/>
              <a:ext cx="324126" cy="307777"/>
            </a:xfrm>
            <a:prstGeom prst="rect">
              <a:avLst/>
            </a:prstGeom>
          </p:spPr>
          <p:txBody>
            <a:bodyPr wrap="none">
              <a:spAutoFit/>
            </a:bodyPr>
            <a:lstStyle/>
            <a:p>
              <a:pPr algn="ctr"/>
              <a:r>
                <a:rPr lang="en-US" altLang="zh-TW" b="1" dirty="0" err="1">
                  <a:solidFill>
                    <a:schemeClr val="tx1"/>
                  </a:solidFill>
                </a:rPr>
                <a:t>x</a:t>
              </a:r>
              <a:r>
                <a:rPr lang="en-US" altLang="zh-TW" b="1" baseline="-25000" dirty="0" err="1">
                  <a:solidFill>
                    <a:schemeClr val="tx1"/>
                  </a:solidFill>
                </a:rPr>
                <a:t>t</a:t>
              </a:r>
              <a:endParaRPr lang="en-US" altLang="zh-TW" b="1" baseline="-25000" dirty="0">
                <a:solidFill>
                  <a:schemeClr val="tx1"/>
                </a:solidFill>
              </a:endParaRPr>
            </a:p>
          </p:txBody>
        </p:sp>
      </p:grpSp>
      <p:grpSp>
        <p:nvGrpSpPr>
          <p:cNvPr id="52" name="群組 51">
            <a:extLst>
              <a:ext uri="{FF2B5EF4-FFF2-40B4-BE49-F238E27FC236}">
                <a16:creationId xmlns:a16="http://schemas.microsoft.com/office/drawing/2014/main" id="{3D7D0863-A31E-4051-AA9A-868E69B5EAC1}"/>
              </a:ext>
            </a:extLst>
          </p:cNvPr>
          <p:cNvGrpSpPr/>
          <p:nvPr/>
        </p:nvGrpSpPr>
        <p:grpSpPr>
          <a:xfrm>
            <a:off x="5287211" y="2513295"/>
            <a:ext cx="232239" cy="277435"/>
            <a:chOff x="4075685" y="2697401"/>
            <a:chExt cx="267715" cy="307777"/>
          </a:xfrm>
        </p:grpSpPr>
        <p:cxnSp>
          <p:nvCxnSpPr>
            <p:cNvPr id="71" name="直線單箭頭接點 70">
              <a:extLst>
                <a:ext uri="{FF2B5EF4-FFF2-40B4-BE49-F238E27FC236}">
                  <a16:creationId xmlns:a16="http://schemas.microsoft.com/office/drawing/2014/main" id="{46F27477-3496-49E1-9131-F2B3574B640A}"/>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98A54B04-24A6-4EFC-9A61-C55F9B878F61}"/>
                </a:ext>
              </a:extLst>
            </p:cNvPr>
            <p:cNvSpPr txBox="1"/>
            <p:nvPr/>
          </p:nvSpPr>
          <p:spPr>
            <a:xfrm>
              <a:off x="4075685" y="2697401"/>
              <a:ext cx="114300" cy="307777"/>
            </a:xfrm>
            <a:prstGeom prst="rect">
              <a:avLst/>
            </a:prstGeom>
            <a:noFill/>
          </p:spPr>
          <p:txBody>
            <a:bodyPr wrap="square" rtlCol="0">
              <a:spAutoFit/>
            </a:bodyPr>
            <a:lstStyle/>
            <a:p>
              <a:r>
                <a:rPr lang="en-US" altLang="zh-TW" dirty="0"/>
                <a:t>v</a:t>
              </a:r>
              <a:endParaRPr lang="zh-TW" altLang="en-US" dirty="0"/>
            </a:p>
          </p:txBody>
        </p:sp>
      </p:grpSp>
      <p:cxnSp>
        <p:nvCxnSpPr>
          <p:cNvPr id="69" name="直線單箭頭接點 68">
            <a:extLst>
              <a:ext uri="{FF2B5EF4-FFF2-40B4-BE49-F238E27FC236}">
                <a16:creationId xmlns:a16="http://schemas.microsoft.com/office/drawing/2014/main" id="{129517F9-423D-49B4-9BA3-4A9FD5CFC120}"/>
              </a:ext>
            </a:extLst>
          </p:cNvPr>
          <p:cNvCxnSpPr/>
          <p:nvPr/>
        </p:nvCxnSpPr>
        <p:spPr>
          <a:xfrm>
            <a:off x="6392322" y="2542158"/>
            <a:ext cx="244261"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95FBBCD5-BF93-403E-B4E1-9203D2DAA487}"/>
              </a:ext>
            </a:extLst>
          </p:cNvPr>
          <p:cNvSpPr txBox="1"/>
          <p:nvPr/>
        </p:nvSpPr>
        <p:spPr>
          <a:xfrm>
            <a:off x="6403687" y="2537530"/>
            <a:ext cx="194531" cy="276999"/>
          </a:xfrm>
          <a:prstGeom prst="rect">
            <a:avLst/>
          </a:prstGeom>
          <a:noFill/>
        </p:spPr>
        <p:txBody>
          <a:bodyPr wrap="square" rtlCol="0">
            <a:spAutoFit/>
          </a:bodyPr>
          <a:lstStyle/>
          <a:p>
            <a:r>
              <a:rPr lang="en-US" altLang="zh-TW" sz="1200" b="1" dirty="0">
                <a:solidFill>
                  <a:srgbClr val="FF9900"/>
                </a:solidFill>
              </a:rPr>
              <a:t>V</a:t>
            </a:r>
            <a:endParaRPr lang="zh-TW" altLang="en-US" sz="1200" b="1" dirty="0">
              <a:solidFill>
                <a:srgbClr val="FF9900"/>
              </a:solidFill>
            </a:endParaRPr>
          </a:p>
        </p:txBody>
      </p:sp>
      <p:grpSp>
        <p:nvGrpSpPr>
          <p:cNvPr id="54" name="群組 53">
            <a:extLst>
              <a:ext uri="{FF2B5EF4-FFF2-40B4-BE49-F238E27FC236}">
                <a16:creationId xmlns:a16="http://schemas.microsoft.com/office/drawing/2014/main" id="{60D9F6FF-C6DA-4FEA-96C9-2CD2F8DCE1AE}"/>
              </a:ext>
            </a:extLst>
          </p:cNvPr>
          <p:cNvGrpSpPr/>
          <p:nvPr/>
        </p:nvGrpSpPr>
        <p:grpSpPr>
          <a:xfrm>
            <a:off x="6078393" y="2090936"/>
            <a:ext cx="232791" cy="261057"/>
            <a:chOff x="4050199" y="2727261"/>
            <a:chExt cx="114300" cy="289608"/>
          </a:xfrm>
        </p:grpSpPr>
        <p:cxnSp>
          <p:nvCxnSpPr>
            <p:cNvPr id="67" name="直線單箭頭接點 66">
              <a:extLst>
                <a:ext uri="{FF2B5EF4-FFF2-40B4-BE49-F238E27FC236}">
                  <a16:creationId xmlns:a16="http://schemas.microsoft.com/office/drawing/2014/main" id="{8573AB8C-9606-49F7-9A7D-B69A857C6038}"/>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326A9285-B626-46E2-B77A-6F67AF4A185B}"/>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55" name="群組 54">
            <a:extLst>
              <a:ext uri="{FF2B5EF4-FFF2-40B4-BE49-F238E27FC236}">
                <a16:creationId xmlns:a16="http://schemas.microsoft.com/office/drawing/2014/main" id="{DF4280A9-539E-4552-BB0F-4ECA6E71DC16}"/>
              </a:ext>
            </a:extLst>
          </p:cNvPr>
          <p:cNvGrpSpPr/>
          <p:nvPr/>
        </p:nvGrpSpPr>
        <p:grpSpPr>
          <a:xfrm>
            <a:off x="6084987" y="2808368"/>
            <a:ext cx="268595" cy="272149"/>
            <a:chOff x="4050199" y="2727261"/>
            <a:chExt cx="138903" cy="301913"/>
          </a:xfrm>
        </p:grpSpPr>
        <p:cxnSp>
          <p:nvCxnSpPr>
            <p:cNvPr id="65" name="直線單箭頭接點 64">
              <a:extLst>
                <a:ext uri="{FF2B5EF4-FFF2-40B4-BE49-F238E27FC236}">
                  <a16:creationId xmlns:a16="http://schemas.microsoft.com/office/drawing/2014/main" id="{1BB3447E-F511-4330-AF46-745AD2689E31}"/>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91F7ED6B-DD65-40A4-B795-653710AE17A0}"/>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grpSp>
        <p:nvGrpSpPr>
          <p:cNvPr id="56" name="群組 55">
            <a:extLst>
              <a:ext uri="{FF2B5EF4-FFF2-40B4-BE49-F238E27FC236}">
                <a16:creationId xmlns:a16="http://schemas.microsoft.com/office/drawing/2014/main" id="{43666430-5B8A-439A-B2CD-E0EB4534AACF}"/>
              </a:ext>
            </a:extLst>
          </p:cNvPr>
          <p:cNvGrpSpPr/>
          <p:nvPr/>
        </p:nvGrpSpPr>
        <p:grpSpPr>
          <a:xfrm>
            <a:off x="7536436" y="2537533"/>
            <a:ext cx="244261" cy="249691"/>
            <a:chOff x="4084320" y="2738330"/>
            <a:chExt cx="259080" cy="276999"/>
          </a:xfrm>
        </p:grpSpPr>
        <p:cxnSp>
          <p:nvCxnSpPr>
            <p:cNvPr id="63" name="直線單箭頭接點 62">
              <a:extLst>
                <a:ext uri="{FF2B5EF4-FFF2-40B4-BE49-F238E27FC236}">
                  <a16:creationId xmlns:a16="http://schemas.microsoft.com/office/drawing/2014/main" id="{4720A2B5-2692-4B69-9451-58D88B07C6F0}"/>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3AC851E9-66C0-403D-A284-2BBF7A836A5E}"/>
                </a:ext>
              </a:extLst>
            </p:cNvPr>
            <p:cNvSpPr txBox="1"/>
            <p:nvPr/>
          </p:nvSpPr>
          <p:spPr>
            <a:xfrm>
              <a:off x="4096374" y="2738330"/>
              <a:ext cx="206333" cy="276999"/>
            </a:xfrm>
            <a:prstGeom prst="rect">
              <a:avLst/>
            </a:prstGeom>
            <a:noFill/>
          </p:spPr>
          <p:txBody>
            <a:bodyPr wrap="square" rtlCol="0">
              <a:spAutoFit/>
            </a:bodyPr>
            <a:lstStyle/>
            <a:p>
              <a:r>
                <a:rPr lang="en-US" altLang="zh-TW" sz="1200" dirty="0"/>
                <a:t>V</a:t>
              </a:r>
              <a:endParaRPr lang="zh-TW" altLang="en-US" sz="1200" dirty="0"/>
            </a:p>
          </p:txBody>
        </p:sp>
      </p:grpSp>
      <p:grpSp>
        <p:nvGrpSpPr>
          <p:cNvPr id="57" name="群組 56">
            <a:extLst>
              <a:ext uri="{FF2B5EF4-FFF2-40B4-BE49-F238E27FC236}">
                <a16:creationId xmlns:a16="http://schemas.microsoft.com/office/drawing/2014/main" id="{F62C46FF-497A-4A1F-80D5-5565DB4D1159}"/>
              </a:ext>
            </a:extLst>
          </p:cNvPr>
          <p:cNvGrpSpPr/>
          <p:nvPr/>
        </p:nvGrpSpPr>
        <p:grpSpPr>
          <a:xfrm>
            <a:off x="7222507" y="2090936"/>
            <a:ext cx="232791" cy="261057"/>
            <a:chOff x="4050199" y="2727261"/>
            <a:chExt cx="114300" cy="289608"/>
          </a:xfrm>
        </p:grpSpPr>
        <p:cxnSp>
          <p:nvCxnSpPr>
            <p:cNvPr id="61" name="直線單箭頭接點 60">
              <a:extLst>
                <a:ext uri="{FF2B5EF4-FFF2-40B4-BE49-F238E27FC236}">
                  <a16:creationId xmlns:a16="http://schemas.microsoft.com/office/drawing/2014/main" id="{0108F082-0C9F-422D-AA10-05CFEC97B93E}"/>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90442022-1D7B-473D-83EC-D6910E4C8AFB}"/>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58" name="群組 57">
            <a:extLst>
              <a:ext uri="{FF2B5EF4-FFF2-40B4-BE49-F238E27FC236}">
                <a16:creationId xmlns:a16="http://schemas.microsoft.com/office/drawing/2014/main" id="{19737866-7604-46E3-8291-7ED5C4CF7D0D}"/>
              </a:ext>
            </a:extLst>
          </p:cNvPr>
          <p:cNvGrpSpPr/>
          <p:nvPr/>
        </p:nvGrpSpPr>
        <p:grpSpPr>
          <a:xfrm>
            <a:off x="7229101" y="2808368"/>
            <a:ext cx="268595" cy="272149"/>
            <a:chOff x="4050199" y="2727261"/>
            <a:chExt cx="138903" cy="301913"/>
          </a:xfrm>
        </p:grpSpPr>
        <p:cxnSp>
          <p:nvCxnSpPr>
            <p:cNvPr id="59" name="直線單箭頭接點 58">
              <a:extLst>
                <a:ext uri="{FF2B5EF4-FFF2-40B4-BE49-F238E27FC236}">
                  <a16:creationId xmlns:a16="http://schemas.microsoft.com/office/drawing/2014/main" id="{3E22679E-AEEA-44F9-BEED-A4250768940A}"/>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6505759D-4E57-4E29-9E81-535E81ADE06F}"/>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pic>
        <p:nvPicPr>
          <p:cNvPr id="41" name="圖片 40">
            <a:extLst>
              <a:ext uri="{FF2B5EF4-FFF2-40B4-BE49-F238E27FC236}">
                <a16:creationId xmlns:a16="http://schemas.microsoft.com/office/drawing/2014/main" id="{81803EFF-3157-42A2-9981-8E2E64F1D1B1}"/>
              </a:ext>
            </a:extLst>
          </p:cNvPr>
          <p:cNvPicPr>
            <a:picLocks noChangeAspect="1"/>
          </p:cNvPicPr>
          <p:nvPr/>
        </p:nvPicPr>
        <p:blipFill>
          <a:blip r:embed="rId4"/>
          <a:stretch>
            <a:fillRect/>
          </a:stretch>
        </p:blipFill>
        <p:spPr>
          <a:xfrm>
            <a:off x="890017" y="4008708"/>
            <a:ext cx="3535986" cy="754445"/>
          </a:xfrm>
          <a:prstGeom prst="rect">
            <a:avLst/>
          </a:prstGeom>
        </p:spPr>
      </p:pic>
      <p:sp>
        <p:nvSpPr>
          <p:cNvPr id="84" name="矩形 83">
            <a:extLst>
              <a:ext uri="{FF2B5EF4-FFF2-40B4-BE49-F238E27FC236}">
                <a16:creationId xmlns:a16="http://schemas.microsoft.com/office/drawing/2014/main" id="{BC808CE2-2E1D-44AD-A63B-F1220E2832E3}"/>
              </a:ext>
            </a:extLst>
          </p:cNvPr>
          <p:cNvSpPr/>
          <p:nvPr/>
        </p:nvSpPr>
        <p:spPr>
          <a:xfrm>
            <a:off x="1317452" y="1770395"/>
            <a:ext cx="2472089" cy="1645885"/>
          </a:xfrm>
          <a:prstGeom prst="rect">
            <a:avLst/>
          </a:prstGeom>
          <a:noFill/>
          <a:ln w="3810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b="1" baseline="-25000" dirty="0">
              <a:solidFill>
                <a:schemeClr val="tx1"/>
              </a:solidFill>
            </a:endParaRPr>
          </a:p>
        </p:txBody>
      </p:sp>
      <p:sp>
        <p:nvSpPr>
          <p:cNvPr id="86" name="矩形: 圓角 85">
            <a:extLst>
              <a:ext uri="{FF2B5EF4-FFF2-40B4-BE49-F238E27FC236}">
                <a16:creationId xmlns:a16="http://schemas.microsoft.com/office/drawing/2014/main" id="{CFA41CE0-E986-49DA-ABA0-BCC0F22B319F}"/>
              </a:ext>
            </a:extLst>
          </p:cNvPr>
          <p:cNvSpPr/>
          <p:nvPr/>
        </p:nvSpPr>
        <p:spPr>
          <a:xfrm>
            <a:off x="3568295" y="1006468"/>
            <a:ext cx="427124" cy="403821"/>
          </a:xfrm>
          <a:prstGeom prst="roundRect">
            <a:avLst/>
          </a:prstGeom>
          <a:no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43" name="矩形: 圓角 42">
            <a:extLst>
              <a:ext uri="{FF2B5EF4-FFF2-40B4-BE49-F238E27FC236}">
                <a16:creationId xmlns:a16="http://schemas.microsoft.com/office/drawing/2014/main" id="{2DE6127B-70FB-4944-8C03-7C3E535B1A5F}"/>
              </a:ext>
            </a:extLst>
          </p:cNvPr>
          <p:cNvSpPr/>
          <p:nvPr/>
        </p:nvSpPr>
        <p:spPr>
          <a:xfrm>
            <a:off x="641705" y="2029116"/>
            <a:ext cx="668062" cy="484179"/>
          </a:xfrm>
          <a:prstGeom prst="roundRect">
            <a:avLst/>
          </a:prstGeom>
          <a:noFill/>
          <a:ln w="190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0204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56A593D9-29D6-4E2F-BF0F-4B1E5F90FD74}"/>
              </a:ext>
            </a:extLst>
          </p:cNvPr>
          <p:cNvSpPr>
            <a:spLocks noGrp="1"/>
          </p:cNvSpPr>
          <p:nvPr>
            <p:ph type="subTitle" idx="1"/>
          </p:nvPr>
        </p:nvSpPr>
        <p:spPr>
          <a:xfrm>
            <a:off x="806824" y="1331605"/>
            <a:ext cx="3508502" cy="2889000"/>
          </a:xfrm>
        </p:spPr>
        <p:txBody>
          <a:bodyPr/>
          <a:lstStyle/>
          <a:p>
            <a:pPr marL="114300" indent="0" algn="l">
              <a:buNone/>
            </a:pPr>
            <a:r>
              <a:rPr lang="en-US" altLang="zh-TW" b="1" dirty="0">
                <a:solidFill>
                  <a:srgbClr val="D66895"/>
                </a:solidFill>
              </a:rPr>
              <a:t>	like</a:t>
            </a:r>
            <a:r>
              <a:rPr lang="en-US" altLang="zh-TW" b="1" dirty="0"/>
              <a:t>		</a:t>
            </a:r>
          </a:p>
          <a:p>
            <a:pPr marL="114300" indent="0" algn="l">
              <a:buNone/>
            </a:pPr>
            <a:r>
              <a:rPr lang="en-US" altLang="zh-TW" dirty="0"/>
              <a:t>I		NCU, because </a:t>
            </a:r>
          </a:p>
          <a:p>
            <a:pPr marL="114300" indent="0" algn="l">
              <a:buNone/>
            </a:pPr>
            <a:r>
              <a:rPr lang="en-US" altLang="zh-TW" dirty="0"/>
              <a:t>	</a:t>
            </a:r>
            <a:r>
              <a:rPr lang="en-US" altLang="zh-TW" b="1" dirty="0">
                <a:solidFill>
                  <a:srgbClr val="3E77CA"/>
                </a:solidFill>
              </a:rPr>
              <a:t>hate</a:t>
            </a:r>
            <a:endParaRPr lang="zh-TW" altLang="en-US" b="1" dirty="0">
              <a:solidFill>
                <a:srgbClr val="3E77CA"/>
              </a:solidFill>
            </a:endParaRPr>
          </a:p>
        </p:txBody>
      </p:sp>
      <p:sp>
        <p:nvSpPr>
          <p:cNvPr id="3" name="標題 2">
            <a:extLst>
              <a:ext uri="{FF2B5EF4-FFF2-40B4-BE49-F238E27FC236}">
                <a16:creationId xmlns:a16="http://schemas.microsoft.com/office/drawing/2014/main" id="{5E4E090D-E913-4D2D-8D5D-2E0C7F741320}"/>
              </a:ext>
            </a:extLst>
          </p:cNvPr>
          <p:cNvSpPr>
            <a:spLocks noGrp="1"/>
          </p:cNvSpPr>
          <p:nvPr>
            <p:ph type="title"/>
          </p:nvPr>
        </p:nvSpPr>
        <p:spPr/>
        <p:txBody>
          <a:bodyPr/>
          <a:lstStyle/>
          <a:p>
            <a:r>
              <a:rPr lang="en" altLang="zh-TW" dirty="0"/>
              <a:t>Bidirectional RNN </a:t>
            </a:r>
            <a:endParaRPr lang="zh-TW" altLang="en-US" dirty="0"/>
          </a:p>
        </p:txBody>
      </p:sp>
      <p:sp>
        <p:nvSpPr>
          <p:cNvPr id="4" name="投影片編號版面配置區 3">
            <a:extLst>
              <a:ext uri="{FF2B5EF4-FFF2-40B4-BE49-F238E27FC236}">
                <a16:creationId xmlns:a16="http://schemas.microsoft.com/office/drawing/2014/main" id="{05C04B72-E9AB-48FF-9FD1-531CC75EC8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副標題 1">
            <a:extLst>
              <a:ext uri="{FF2B5EF4-FFF2-40B4-BE49-F238E27FC236}">
                <a16:creationId xmlns:a16="http://schemas.microsoft.com/office/drawing/2014/main" id="{4A5A5FDF-B683-462A-A969-289981994E30}"/>
              </a:ext>
            </a:extLst>
          </p:cNvPr>
          <p:cNvSpPr txBox="1">
            <a:spLocks/>
          </p:cNvSpPr>
          <p:nvPr/>
        </p:nvSpPr>
        <p:spPr>
          <a:xfrm>
            <a:off x="4315326" y="2287407"/>
            <a:ext cx="4144933" cy="9773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38100" lvl="0" indent="-342900" algn="ctr"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lgn="l">
              <a:buNone/>
            </a:pPr>
            <a:r>
              <a:rPr lang="en-US" altLang="zh-TW" b="1" dirty="0">
                <a:solidFill>
                  <a:srgbClr val="D66895"/>
                </a:solidFill>
              </a:rPr>
              <a:t>everyone in the laboratory is friendly.</a:t>
            </a:r>
          </a:p>
          <a:p>
            <a:pPr marL="114300" indent="0" algn="l">
              <a:buNone/>
            </a:pPr>
            <a:endParaRPr lang="en-US" altLang="zh-TW" b="1" dirty="0">
              <a:solidFill>
                <a:srgbClr val="D66895"/>
              </a:solidFill>
            </a:endParaRPr>
          </a:p>
          <a:p>
            <a:pPr marL="114300" indent="0" algn="l">
              <a:buNone/>
            </a:pPr>
            <a:r>
              <a:rPr lang="en-US" altLang="zh-TW" b="1" dirty="0">
                <a:solidFill>
                  <a:srgbClr val="3E77CA"/>
                </a:solidFill>
              </a:rPr>
              <a:t>This place is really too isolated.</a:t>
            </a:r>
          </a:p>
        </p:txBody>
      </p:sp>
      <p:sp>
        <p:nvSpPr>
          <p:cNvPr id="10" name="弧形 9">
            <a:extLst>
              <a:ext uri="{FF2B5EF4-FFF2-40B4-BE49-F238E27FC236}">
                <a16:creationId xmlns:a16="http://schemas.microsoft.com/office/drawing/2014/main" id="{0A0A93E0-574A-4C83-8264-BDC9A15E58F8}"/>
              </a:ext>
            </a:extLst>
          </p:cNvPr>
          <p:cNvSpPr/>
          <p:nvPr/>
        </p:nvSpPr>
        <p:spPr>
          <a:xfrm>
            <a:off x="2026920" y="1569222"/>
            <a:ext cx="4015740" cy="1436370"/>
          </a:xfrm>
          <a:prstGeom prst="arc">
            <a:avLst>
              <a:gd name="adj1" fmla="val 10864182"/>
              <a:gd name="adj2" fmla="val 22043"/>
            </a:avLst>
          </a:prstGeom>
          <a:ln w="28575">
            <a:solidFill>
              <a:srgbClr val="D66895"/>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 name="弧形 10">
            <a:extLst>
              <a:ext uri="{FF2B5EF4-FFF2-40B4-BE49-F238E27FC236}">
                <a16:creationId xmlns:a16="http://schemas.microsoft.com/office/drawing/2014/main" id="{7229D08D-B91A-45EA-A001-C0DDF977185E}"/>
              </a:ext>
            </a:extLst>
          </p:cNvPr>
          <p:cNvSpPr/>
          <p:nvPr/>
        </p:nvSpPr>
        <p:spPr>
          <a:xfrm>
            <a:off x="2026920" y="2571750"/>
            <a:ext cx="4015740" cy="1269682"/>
          </a:xfrm>
          <a:prstGeom prst="arc">
            <a:avLst>
              <a:gd name="adj1" fmla="val 88285"/>
              <a:gd name="adj2" fmla="val 10699350"/>
            </a:avLst>
          </a:prstGeom>
          <a:ln w="28575">
            <a:solidFill>
              <a:srgbClr val="3E77CA"/>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318422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o.remove.bg/downloads/fdc8c34b-dde7-4784-894d-4b41a4f94266/image-removebg-preview.png">
            <a:extLst>
              <a:ext uri="{FF2B5EF4-FFF2-40B4-BE49-F238E27FC236}">
                <a16:creationId xmlns:a16="http://schemas.microsoft.com/office/drawing/2014/main" id="{A360AB20-15DF-4AA7-BF01-C1A42316BC8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718" b="98219" l="0" r="98583">
                        <a14:foregroundMark x1="51339" y1="54962" x2="51339" y2="54962"/>
                        <a14:foregroundMark x1="51969" y1="49618" x2="61890" y2="63104"/>
                        <a14:foregroundMark x1="61890" y1="63104" x2="75591" y2="69975"/>
                        <a14:foregroundMark x1="75591" y1="69975" x2="68031" y2="70483"/>
                        <a14:foregroundMark x1="68031" y1="70483" x2="63465" y2="60814"/>
                        <a14:foregroundMark x1="63465" y1="60814" x2="54961" y2="59796"/>
                        <a14:foregroundMark x1="54961" y1="59796" x2="49449" y2="71247"/>
                        <a14:foregroundMark x1="88189" y1="42494" x2="18425" y2="42239"/>
                        <a14:foregroundMark x1="18425" y1="42239" x2="26142" y2="27735"/>
                        <a14:foregroundMark x1="26142" y1="27735" x2="17953" y2="29008"/>
                        <a14:foregroundMark x1="17953" y1="29008" x2="85197" y2="31298"/>
                        <a14:foregroundMark x1="85197" y1="31298" x2="51181" y2="39695"/>
                        <a14:foregroundMark x1="51181" y1="39695" x2="53228" y2="41730"/>
                        <a14:foregroundMark x1="78268" y1="28753" x2="63622" y2="28753"/>
                        <a14:foregroundMark x1="90551" y1="79135" x2="82835" y2="83715"/>
                        <a14:foregroundMark x1="82835" y1="83715" x2="96535" y2="81425"/>
                        <a14:foregroundMark x1="96535" y1="81425" x2="92441" y2="50891"/>
                        <a14:foregroundMark x1="92441" y1="50891" x2="96063" y2="40458"/>
                        <a14:foregroundMark x1="96063" y1="40458" x2="88976" y2="50382"/>
                        <a14:foregroundMark x1="88976" y1="50382" x2="82520" y2="77863"/>
                        <a14:foregroundMark x1="82520" y1="77863" x2="82047" y2="66412"/>
                        <a14:foregroundMark x1="82047" y1="66412" x2="60630" y2="72774"/>
                        <a14:foregroundMark x1="60630" y1="72774" x2="13386" y2="61069"/>
                        <a14:foregroundMark x1="13386" y1="61069" x2="31969" y2="45038"/>
                        <a14:foregroundMark x1="31969" y1="45038" x2="28661" y2="56234"/>
                        <a14:foregroundMark x1="28661" y1="56234" x2="36220" y2="62087"/>
                        <a14:foregroundMark x1="36220" y1="62087" x2="19685" y2="80153"/>
                        <a14:foregroundMark x1="19685" y1="80153" x2="48346" y2="82443"/>
                        <a14:foregroundMark x1="48346" y1="82443" x2="30866" y2="97710"/>
                        <a14:foregroundMark x1="30866" y1="97710" x2="67874" y2="70738"/>
                        <a14:foregroundMark x1="67874" y1="70738" x2="48504" y2="90331"/>
                        <a14:foregroundMark x1="48504" y1="90331" x2="92441" y2="96183"/>
                        <a14:foregroundMark x1="92441" y1="96183" x2="55591" y2="95420"/>
                        <a14:foregroundMark x1="55591" y1="95420" x2="85827" y2="73282"/>
                        <a14:foregroundMark x1="85827" y1="73282" x2="40630" y2="87023"/>
                        <a14:foregroundMark x1="40630" y1="87023" x2="64567" y2="71501"/>
                        <a14:foregroundMark x1="5502" y1="96183" x2="630" y2="98219"/>
                        <a14:foregroundMark x1="64567" y1="71501" x2="9156" y2="94656"/>
                        <a14:foregroundMark x1="9209" y1="94400" x2="46929" y2="77608"/>
                        <a14:foregroundMark x1="630" y1="98219" x2="5204" y2="96183"/>
                        <a14:foregroundMark x1="46929" y1="77608" x2="32598" y2="86514"/>
                        <a14:foregroundMark x1="32598" y1="86514" x2="59843" y2="61069"/>
                        <a14:foregroundMark x1="59843" y1="61069" x2="21732" y2="82952"/>
                        <a14:foregroundMark x1="21732" y1="82952" x2="14173" y2="82443"/>
                        <a14:foregroundMark x1="14173" y1="82443" x2="33858" y2="61832"/>
                        <a14:foregroundMark x1="33858" y1="61832" x2="20945" y2="74046"/>
                        <a14:foregroundMark x1="20945" y1="74046" x2="30394" y2="64377"/>
                        <a14:foregroundMark x1="30394" y1="64377" x2="23780" y2="70992"/>
                        <a14:foregroundMark x1="23780" y1="70992" x2="23622" y2="69975"/>
                        <a14:foregroundMark x1="5669" y1="77863" x2="8189" y2="37913"/>
                        <a14:foregroundMark x1="8189" y1="37913" x2="18583" y2="37150"/>
                        <a14:foregroundMark x1="18583" y1="37150" x2="12756" y2="43257"/>
                        <a14:foregroundMark x1="12756" y1="43257" x2="21417" y2="38422"/>
                        <a14:foregroundMark x1="5669" y1="41730" x2="10079" y2="40712"/>
                        <a14:foregroundMark x1="8819" y1="38931" x2="0" y2="40712"/>
                        <a14:foregroundMark x1="0" y1="40712" x2="10394" y2="39695"/>
                        <a14:foregroundMark x1="10394" y1="39695" x2="1102" y2="43257"/>
                        <a14:foregroundMark x1="1102" y1="43257" x2="5197" y2="41221"/>
                        <a14:foregroundMark x1="1890" y1="42239" x2="19055" y2="42239"/>
                        <a14:foregroundMark x1="97165" y1="41221" x2="90236" y2="42239"/>
                        <a14:foregroundMark x1="90236" y1="42239" x2="98268" y2="41985"/>
                        <a14:foregroundMark x1="98268" y1="41985" x2="90394" y2="39186"/>
                        <a14:foregroundMark x1="90394" y1="39186" x2="97480" y2="38677"/>
                        <a14:foregroundMark x1="97480" y1="38677" x2="98110" y2="73791"/>
                        <a14:foregroundMark x1="98110" y1="73791" x2="91811" y2="80153"/>
                        <a14:foregroundMark x1="91811" y1="80153" x2="98583" y2="80153"/>
                        <a14:foregroundMark x1="98583" y1="80153" x2="97480" y2="80662"/>
                        <a14:foregroundMark x1="60945" y1="39695" x2="53386" y2="32061"/>
                        <a14:foregroundMark x1="53386" y1="32061" x2="40630" y2="33588"/>
                        <a14:backgroundMark x1="7244" y1="94656" x2="7244" y2="94656"/>
                        <a14:backgroundMark x1="7402" y1="95165" x2="7402" y2="96183"/>
                        <a14:backgroundMark x1="6929" y1="94148" x2="7874" y2="95929"/>
                        <a14:backgroundMark x1="8031" y1="94656" x2="8031" y2="94656"/>
                      </a14:backgroundRemoval>
                    </a14:imgEffect>
                  </a14:imgLayer>
                </a14:imgProps>
              </a:ext>
              <a:ext uri="{28A0092B-C50C-407E-A947-70E740481C1C}">
                <a14:useLocalDpi xmlns:a14="http://schemas.microsoft.com/office/drawing/2010/main" val="0"/>
              </a:ext>
            </a:extLst>
          </a:blip>
          <a:srcRect t="18956"/>
          <a:stretch/>
        </p:blipFill>
        <p:spPr bwMode="auto">
          <a:xfrm>
            <a:off x="976313" y="960120"/>
            <a:ext cx="7216270"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a:extLst>
              <a:ext uri="{FF2B5EF4-FFF2-40B4-BE49-F238E27FC236}">
                <a16:creationId xmlns:a16="http://schemas.microsoft.com/office/drawing/2014/main" id="{ABDEB8A2-73DA-4E84-A193-49049913DC00}"/>
              </a:ext>
            </a:extLst>
          </p:cNvPr>
          <p:cNvSpPr>
            <a:spLocks noGrp="1"/>
          </p:cNvSpPr>
          <p:nvPr>
            <p:ph type="title"/>
          </p:nvPr>
        </p:nvSpPr>
        <p:spPr/>
        <p:txBody>
          <a:bodyPr/>
          <a:lstStyle/>
          <a:p>
            <a:r>
              <a:rPr lang="en" altLang="zh-TW" dirty="0"/>
              <a:t>Bidirectional RNN </a:t>
            </a:r>
            <a:endParaRPr lang="zh-TW" altLang="en-US" dirty="0"/>
          </a:p>
        </p:txBody>
      </p:sp>
      <p:sp>
        <p:nvSpPr>
          <p:cNvPr id="4" name="投影片編號版面配置區 3">
            <a:extLst>
              <a:ext uri="{FF2B5EF4-FFF2-40B4-BE49-F238E27FC236}">
                <a16:creationId xmlns:a16="http://schemas.microsoft.com/office/drawing/2014/main" id="{275104CE-BD07-40CE-BF36-C4FDA9DB5E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矩形 4">
            <a:extLst>
              <a:ext uri="{FF2B5EF4-FFF2-40B4-BE49-F238E27FC236}">
                <a16:creationId xmlns:a16="http://schemas.microsoft.com/office/drawing/2014/main" id="{98E6D05C-D339-48D9-9998-DDCB045E1769}"/>
              </a:ext>
            </a:extLst>
          </p:cNvPr>
          <p:cNvSpPr/>
          <p:nvPr/>
        </p:nvSpPr>
        <p:spPr>
          <a:xfrm>
            <a:off x="2331079" y="2151290"/>
            <a:ext cx="1318901" cy="132343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E076F999-060F-41B6-B371-65B8D833808D}"/>
              </a:ext>
            </a:extLst>
          </p:cNvPr>
          <p:cNvSpPr/>
          <p:nvPr/>
        </p:nvSpPr>
        <p:spPr>
          <a:xfrm>
            <a:off x="769620" y="4006920"/>
            <a:ext cx="1104900" cy="49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87303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DEB8A2-73DA-4E84-A193-49049913DC00}"/>
              </a:ext>
            </a:extLst>
          </p:cNvPr>
          <p:cNvSpPr>
            <a:spLocks noGrp="1"/>
          </p:cNvSpPr>
          <p:nvPr>
            <p:ph type="title"/>
          </p:nvPr>
        </p:nvSpPr>
        <p:spPr>
          <a:xfrm>
            <a:off x="713224" y="445025"/>
            <a:ext cx="6056409" cy="572700"/>
          </a:xfrm>
        </p:spPr>
        <p:txBody>
          <a:bodyPr/>
          <a:lstStyle/>
          <a:p>
            <a:r>
              <a:rPr lang="en" altLang="zh-TW" dirty="0"/>
              <a:t>Long Short-Term Memory (LSTM)</a:t>
            </a:r>
            <a:endParaRPr lang="zh-TW" altLang="en-US" dirty="0"/>
          </a:p>
        </p:txBody>
      </p:sp>
      <p:sp>
        <p:nvSpPr>
          <p:cNvPr id="4" name="投影片編號版面配置區 3">
            <a:extLst>
              <a:ext uri="{FF2B5EF4-FFF2-40B4-BE49-F238E27FC236}">
                <a16:creationId xmlns:a16="http://schemas.microsoft.com/office/drawing/2014/main" id="{275104CE-BD07-40CE-BF36-C4FDA9DB5E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6" name="副標題 1">
            <a:extLst>
              <a:ext uri="{FF2B5EF4-FFF2-40B4-BE49-F238E27FC236}">
                <a16:creationId xmlns:a16="http://schemas.microsoft.com/office/drawing/2014/main" id="{99C87B2A-500D-4708-BBC4-682A9C66AC9D}"/>
              </a:ext>
            </a:extLst>
          </p:cNvPr>
          <p:cNvSpPr>
            <a:spLocks noGrp="1"/>
          </p:cNvSpPr>
          <p:nvPr>
            <p:ph type="subTitle" idx="1"/>
          </p:nvPr>
        </p:nvSpPr>
        <p:spPr>
          <a:xfrm>
            <a:off x="806824" y="1453525"/>
            <a:ext cx="7317576" cy="2889000"/>
          </a:xfrm>
        </p:spPr>
        <p:txBody>
          <a:bodyPr/>
          <a:lstStyle/>
          <a:p>
            <a:pPr marL="114300" indent="0" algn="l">
              <a:lnSpc>
                <a:spcPct val="150000"/>
              </a:lnSpc>
              <a:buNone/>
            </a:pPr>
            <a:r>
              <a:rPr lang="en-US" altLang="zh-TW" dirty="0"/>
              <a:t>Once upon a time, a curious young girl named </a:t>
            </a:r>
            <a:r>
              <a:rPr lang="en-US" altLang="zh-TW" dirty="0">
                <a:highlight>
                  <a:srgbClr val="E9AFC6"/>
                </a:highlight>
              </a:rPr>
              <a:t>Lily</a:t>
            </a:r>
            <a:r>
              <a:rPr lang="en-US" altLang="zh-TW" dirty="0"/>
              <a:t> lived in a quaint little village. Every day, she wandered into the enchanted forest, where magical creatures dwelled. One day, she discovered a mysterious book that transported her to a world of wonders. She flipped through its pages and embarked on thrilling adventures, meeting fairies, talking animals, and even a friendly dragon. With newfound courage, </a:t>
            </a:r>
            <a:r>
              <a:rPr lang="en-US" altLang="zh-TW" u="sng" dirty="0"/>
              <a:t>      </a:t>
            </a:r>
            <a:r>
              <a:rPr lang="en-US" altLang="zh-TW" dirty="0"/>
              <a:t> learned the importance of kindness and empathy, and her heart filled with joy. From that day on, she cherished the magic within and shared her extraordinary tales with the world, inspiring others to embrace the enchantment in everyday life.</a:t>
            </a:r>
            <a:endParaRPr lang="zh-TW" altLang="en-US" dirty="0"/>
          </a:p>
        </p:txBody>
      </p:sp>
      <p:pic>
        <p:nvPicPr>
          <p:cNvPr id="2" name="圖片 1">
            <a:extLst>
              <a:ext uri="{FF2B5EF4-FFF2-40B4-BE49-F238E27FC236}">
                <a16:creationId xmlns:a16="http://schemas.microsoft.com/office/drawing/2014/main" id="{03A0303C-845D-4CA1-808A-3E735D45B56F}"/>
              </a:ext>
            </a:extLst>
          </p:cNvPr>
          <p:cNvPicPr>
            <a:picLocks noChangeAspect="1"/>
          </p:cNvPicPr>
          <p:nvPr/>
        </p:nvPicPr>
        <p:blipFill>
          <a:blip r:embed="rId2"/>
          <a:stretch>
            <a:fillRect/>
          </a:stretch>
        </p:blipFill>
        <p:spPr>
          <a:xfrm>
            <a:off x="4709146" y="3111385"/>
            <a:ext cx="327688" cy="228620"/>
          </a:xfrm>
          <a:prstGeom prst="rect">
            <a:avLst/>
          </a:prstGeom>
        </p:spPr>
      </p:pic>
    </p:spTree>
    <p:extLst>
      <p:ext uri="{BB962C8B-B14F-4D97-AF65-F5344CB8AC3E}">
        <p14:creationId xmlns:p14="http://schemas.microsoft.com/office/powerpoint/2010/main" val="203357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96C3271-2219-4B03-8356-A51AA172C4DC}"/>
              </a:ext>
            </a:extLst>
          </p:cNvPr>
          <p:cNvSpPr>
            <a:spLocks noGrp="1"/>
          </p:cNvSpPr>
          <p:nvPr>
            <p:ph type="title"/>
          </p:nvPr>
        </p:nvSpPr>
        <p:spPr>
          <a:xfrm>
            <a:off x="713224" y="445025"/>
            <a:ext cx="6194721" cy="572700"/>
          </a:xfrm>
        </p:spPr>
        <p:txBody>
          <a:bodyPr/>
          <a:lstStyle/>
          <a:p>
            <a:r>
              <a:rPr lang="en" altLang="zh-TW" dirty="0"/>
              <a:t>Long Short-Term Memory (LSTM)</a:t>
            </a:r>
            <a:endParaRPr lang="zh-TW" altLang="en-US" dirty="0"/>
          </a:p>
        </p:txBody>
      </p:sp>
      <p:sp>
        <p:nvSpPr>
          <p:cNvPr id="4" name="投影片編號版面配置區 3">
            <a:extLst>
              <a:ext uri="{FF2B5EF4-FFF2-40B4-BE49-F238E27FC236}">
                <a16:creationId xmlns:a16="http://schemas.microsoft.com/office/drawing/2014/main" id="{5B5000BD-A8CF-4410-8FCA-53F223D43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122" name="Picture 2" descr="https://o.remove.bg/downloads/8709bfd1-d3b4-4ec4-98a2-ea7c55320501/image-removebg-preview.png">
            <a:extLst>
              <a:ext uri="{FF2B5EF4-FFF2-40B4-BE49-F238E27FC236}">
                <a16:creationId xmlns:a16="http://schemas.microsoft.com/office/drawing/2014/main" id="{3ECA11B3-B7E2-4523-BD3B-D51C4E04D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085930"/>
            <a:ext cx="6572250" cy="3448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D12E3996-1B49-4951-B3BE-D3674FA38FD0}"/>
              </a:ext>
            </a:extLst>
          </p:cNvPr>
          <p:cNvSpPr/>
          <p:nvPr/>
        </p:nvSpPr>
        <p:spPr>
          <a:xfrm>
            <a:off x="3580760" y="1144921"/>
            <a:ext cx="3158137" cy="355355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8E5ED3EB-83D8-46D7-8C83-6986DCFF79C2}"/>
              </a:ext>
            </a:extLst>
          </p:cNvPr>
          <p:cNvSpPr/>
          <p:nvPr/>
        </p:nvSpPr>
        <p:spPr>
          <a:xfrm>
            <a:off x="3787532" y="1183341"/>
            <a:ext cx="430305" cy="455839"/>
          </a:xfrm>
          <a:prstGeom prst="ellipse">
            <a:avLst/>
          </a:prstGeom>
          <a:noFill/>
          <a:ln>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33C60B89-CFDE-445F-AD66-E7F4D3DF74BA}"/>
              </a:ext>
            </a:extLst>
          </p:cNvPr>
          <p:cNvSpPr/>
          <p:nvPr/>
        </p:nvSpPr>
        <p:spPr>
          <a:xfrm>
            <a:off x="6082417" y="1183341"/>
            <a:ext cx="430305" cy="455839"/>
          </a:xfrm>
          <a:prstGeom prst="ellipse">
            <a:avLst/>
          </a:prstGeom>
          <a:noFill/>
          <a:ln>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DAF2C8E7-F1AE-4D28-A89C-9DE1BA17CCE8}"/>
              </a:ext>
            </a:extLst>
          </p:cNvPr>
          <p:cNvSpPr/>
          <p:nvPr/>
        </p:nvSpPr>
        <p:spPr>
          <a:xfrm>
            <a:off x="5940766" y="3527372"/>
            <a:ext cx="430305" cy="455839"/>
          </a:xfrm>
          <a:prstGeom prst="ellipse">
            <a:avLst/>
          </a:prstGeom>
          <a:noFill/>
          <a:ln>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5A2CF98-38E2-423B-BD8F-80BA8DBD84A8}"/>
              </a:ext>
            </a:extLst>
          </p:cNvPr>
          <p:cNvSpPr/>
          <p:nvPr/>
        </p:nvSpPr>
        <p:spPr>
          <a:xfrm>
            <a:off x="1285875" y="2059721"/>
            <a:ext cx="873338" cy="837160"/>
          </a:xfrm>
          <a:prstGeom prst="ellipse">
            <a:avLst/>
          </a:prstGeom>
          <a:noFill/>
          <a:ln>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5393E37A-0A10-4842-8A8E-E53BA9B2294C}"/>
              </a:ext>
            </a:extLst>
          </p:cNvPr>
          <p:cNvSpPr txBox="1"/>
          <p:nvPr/>
        </p:nvSpPr>
        <p:spPr>
          <a:xfrm>
            <a:off x="1285875" y="3388659"/>
            <a:ext cx="1810791" cy="785343"/>
          </a:xfrm>
          <a:prstGeom prst="rect">
            <a:avLst/>
          </a:prstGeom>
          <a:noFill/>
        </p:spPr>
        <p:txBody>
          <a:bodyPr wrap="square" rtlCol="0">
            <a:spAutoFit/>
          </a:bodyPr>
          <a:lstStyle/>
          <a:p>
            <a:pPr>
              <a:lnSpc>
                <a:spcPct val="150000"/>
              </a:lnSpc>
            </a:pPr>
            <a:r>
              <a:rPr lang="en-US" altLang="zh-TW" sz="1600" b="1" dirty="0">
                <a:solidFill>
                  <a:srgbClr val="2B4D14"/>
                </a:solidFill>
              </a:rPr>
              <a:t>Four input</a:t>
            </a:r>
          </a:p>
          <a:p>
            <a:pPr>
              <a:lnSpc>
                <a:spcPct val="150000"/>
              </a:lnSpc>
            </a:pPr>
            <a:r>
              <a:rPr lang="en-US" altLang="zh-TW" sz="1600" b="1" dirty="0">
                <a:solidFill>
                  <a:srgbClr val="C00000"/>
                </a:solidFill>
              </a:rPr>
              <a:t>One Output</a:t>
            </a:r>
            <a:endParaRPr lang="zh-TW" altLang="en-US" sz="1600" b="1" dirty="0">
              <a:solidFill>
                <a:srgbClr val="C00000"/>
              </a:solidFill>
            </a:endParaRPr>
          </a:p>
        </p:txBody>
      </p:sp>
      <p:sp>
        <p:nvSpPr>
          <p:cNvPr id="12" name="橢圓 11">
            <a:extLst>
              <a:ext uri="{FF2B5EF4-FFF2-40B4-BE49-F238E27FC236}">
                <a16:creationId xmlns:a16="http://schemas.microsoft.com/office/drawing/2014/main" id="{DC09CEBC-9231-4406-B8A0-C61C375A9672}"/>
              </a:ext>
            </a:extLst>
          </p:cNvPr>
          <p:cNvSpPr/>
          <p:nvPr/>
        </p:nvSpPr>
        <p:spPr>
          <a:xfrm>
            <a:off x="6984787" y="2059721"/>
            <a:ext cx="873338" cy="8371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87631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7"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740C1E9-7A28-4BD2-AA62-63D81ADD0D87}"/>
              </a:ext>
            </a:extLst>
          </p:cNvPr>
          <p:cNvSpPr>
            <a:spLocks noGrp="1"/>
          </p:cNvSpPr>
          <p:nvPr>
            <p:ph type="title"/>
          </p:nvPr>
        </p:nvSpPr>
        <p:spPr>
          <a:xfrm>
            <a:off x="713224" y="445025"/>
            <a:ext cx="7287775" cy="572700"/>
          </a:xfrm>
        </p:spPr>
        <p:txBody>
          <a:bodyPr/>
          <a:lstStyle/>
          <a:p>
            <a:r>
              <a:rPr lang="en" altLang="zh-TW" dirty="0"/>
              <a:t>Long Short-Term Memory (LSTM)</a:t>
            </a:r>
            <a:endParaRPr lang="zh-TW" altLang="en-US" dirty="0"/>
          </a:p>
        </p:txBody>
      </p:sp>
      <p:sp>
        <p:nvSpPr>
          <p:cNvPr id="4" name="投影片編號版面配置區 3">
            <a:extLst>
              <a:ext uri="{FF2B5EF4-FFF2-40B4-BE49-F238E27FC236}">
                <a16:creationId xmlns:a16="http://schemas.microsoft.com/office/drawing/2014/main" id="{56E7F8FC-E0FC-4E44-ABD9-EC7436195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170" name="Picture 2" descr="https://o.remove.bg/downloads/5f7de081-b93a-4f48-99ad-6132327d5c33/image-removebg-preview.png">
            <a:extLst>
              <a:ext uri="{FF2B5EF4-FFF2-40B4-BE49-F238E27FC236}">
                <a16:creationId xmlns:a16="http://schemas.microsoft.com/office/drawing/2014/main" id="{2F50BED7-9688-436B-9B65-7D90BFE9C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7" y="1101616"/>
            <a:ext cx="66008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33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740C1E9-7A28-4BD2-AA62-63D81ADD0D87}"/>
              </a:ext>
            </a:extLst>
          </p:cNvPr>
          <p:cNvSpPr>
            <a:spLocks noGrp="1"/>
          </p:cNvSpPr>
          <p:nvPr>
            <p:ph type="title"/>
          </p:nvPr>
        </p:nvSpPr>
        <p:spPr>
          <a:xfrm>
            <a:off x="713224" y="445025"/>
            <a:ext cx="7287775" cy="572700"/>
          </a:xfrm>
        </p:spPr>
        <p:txBody>
          <a:bodyPr/>
          <a:lstStyle/>
          <a:p>
            <a:r>
              <a:rPr lang="en" altLang="zh-TW" dirty="0"/>
              <a:t>Long Short-Term Memory (LSTM)</a:t>
            </a:r>
            <a:endParaRPr lang="zh-TW" altLang="en-US" dirty="0"/>
          </a:p>
        </p:txBody>
      </p:sp>
      <p:sp>
        <p:nvSpPr>
          <p:cNvPr id="4" name="投影片編號版面配置區 3">
            <a:extLst>
              <a:ext uri="{FF2B5EF4-FFF2-40B4-BE49-F238E27FC236}">
                <a16:creationId xmlns:a16="http://schemas.microsoft.com/office/drawing/2014/main" id="{56E7F8FC-E0FC-4E44-ABD9-EC7436195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8194" name="Picture 2" descr="https://o.remove.bg/downloads/2d295266-b892-43f8-8682-598f69e579ee/image-removebg-preview.png">
            <a:extLst>
              <a:ext uri="{FF2B5EF4-FFF2-40B4-BE49-F238E27FC236}">
                <a16:creationId xmlns:a16="http://schemas.microsoft.com/office/drawing/2014/main" id="{CC7E1D28-DF0C-45BB-AD78-24CEA6763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84" y="1160833"/>
            <a:ext cx="7496432" cy="3472462"/>
          </a:xfrm>
          <a:prstGeom prst="rect">
            <a:avLst/>
          </a:prstGeom>
          <a:solidFill>
            <a:srgbClr val="F5F2EE"/>
          </a:solidFill>
          <a:effectLst>
            <a:outerShdw blurRad="63500" sx="102000" sy="102000" algn="ctr" rotWithShape="0">
              <a:prstClr val="black">
                <a:alpha val="20000"/>
              </a:prstClr>
            </a:outerShdw>
          </a:effectLst>
        </p:spPr>
      </p:pic>
      <p:sp>
        <p:nvSpPr>
          <p:cNvPr id="6" name="矩形: 圓角 5">
            <a:extLst>
              <a:ext uri="{FF2B5EF4-FFF2-40B4-BE49-F238E27FC236}">
                <a16:creationId xmlns:a16="http://schemas.microsoft.com/office/drawing/2014/main" id="{39E1C857-8B29-44BE-82A5-6A16B1178819}"/>
              </a:ext>
            </a:extLst>
          </p:cNvPr>
          <p:cNvSpPr/>
          <p:nvPr/>
        </p:nvSpPr>
        <p:spPr>
          <a:xfrm>
            <a:off x="2342164" y="2851265"/>
            <a:ext cx="1714447" cy="84968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E5F3449-714E-44CE-9AE0-FB08305A8DBC}"/>
              </a:ext>
            </a:extLst>
          </p:cNvPr>
          <p:cNvSpPr txBox="1"/>
          <p:nvPr/>
        </p:nvSpPr>
        <p:spPr>
          <a:xfrm>
            <a:off x="3199387" y="3742098"/>
            <a:ext cx="1206358" cy="307777"/>
          </a:xfrm>
          <a:prstGeom prst="rect">
            <a:avLst/>
          </a:prstGeom>
          <a:noFill/>
        </p:spPr>
        <p:txBody>
          <a:bodyPr wrap="square" rtlCol="0">
            <a:spAutoFit/>
          </a:bodyPr>
          <a:lstStyle/>
          <a:p>
            <a:pPr algn="ctr"/>
            <a:r>
              <a:rPr lang="en-US" altLang="zh-TW" b="1" dirty="0">
                <a:solidFill>
                  <a:srgbClr val="FFC000"/>
                </a:solidFill>
              </a:rPr>
              <a:t>Input Gate</a:t>
            </a:r>
            <a:endParaRPr lang="zh-TW" altLang="en-US" b="1" dirty="0">
              <a:solidFill>
                <a:srgbClr val="FFC000"/>
              </a:solidFill>
            </a:endParaRPr>
          </a:p>
        </p:txBody>
      </p:sp>
      <p:sp>
        <p:nvSpPr>
          <p:cNvPr id="8" name="文字方塊 7">
            <a:extLst>
              <a:ext uri="{FF2B5EF4-FFF2-40B4-BE49-F238E27FC236}">
                <a16:creationId xmlns:a16="http://schemas.microsoft.com/office/drawing/2014/main" id="{44D44367-5156-439B-8260-1582A7B745B6}"/>
              </a:ext>
            </a:extLst>
          </p:cNvPr>
          <p:cNvSpPr txBox="1"/>
          <p:nvPr/>
        </p:nvSpPr>
        <p:spPr>
          <a:xfrm>
            <a:off x="823784" y="1830171"/>
            <a:ext cx="1518380" cy="307777"/>
          </a:xfrm>
          <a:prstGeom prst="rect">
            <a:avLst/>
          </a:prstGeom>
          <a:noFill/>
        </p:spPr>
        <p:txBody>
          <a:bodyPr wrap="square" rtlCol="0">
            <a:spAutoFit/>
          </a:bodyPr>
          <a:lstStyle/>
          <a:p>
            <a:r>
              <a:rPr lang="en-US" altLang="zh-TW" b="1" dirty="0">
                <a:solidFill>
                  <a:schemeClr val="tx1">
                    <a:lumMod val="50000"/>
                    <a:lumOff val="50000"/>
                  </a:schemeClr>
                </a:solidFill>
              </a:rPr>
              <a:t>Memory cell</a:t>
            </a:r>
            <a:endParaRPr lang="zh-TW" altLang="en-US" b="1" dirty="0">
              <a:solidFill>
                <a:schemeClr val="tx1">
                  <a:lumMod val="50000"/>
                  <a:lumOff val="50000"/>
                </a:schemeClr>
              </a:solidFill>
            </a:endParaRPr>
          </a:p>
        </p:txBody>
      </p:sp>
      <p:cxnSp>
        <p:nvCxnSpPr>
          <p:cNvPr id="9" name="直線單箭頭接點 8">
            <a:extLst>
              <a:ext uri="{FF2B5EF4-FFF2-40B4-BE49-F238E27FC236}">
                <a16:creationId xmlns:a16="http://schemas.microsoft.com/office/drawing/2014/main" id="{83CBDEFF-C95E-497D-AD2B-E588EEFD73F5}"/>
              </a:ext>
            </a:extLst>
          </p:cNvPr>
          <p:cNvCxnSpPr>
            <a:cxnSpLocks/>
          </p:cNvCxnSpPr>
          <p:nvPr/>
        </p:nvCxnSpPr>
        <p:spPr>
          <a:xfrm>
            <a:off x="1039091" y="2169622"/>
            <a:ext cx="0" cy="33250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DE820BAB-BB4E-42B5-8AA3-3E49CC346E8F}"/>
              </a:ext>
            </a:extLst>
          </p:cNvPr>
          <p:cNvSpPr txBox="1"/>
          <p:nvPr/>
        </p:nvSpPr>
        <p:spPr>
          <a:xfrm>
            <a:off x="823783" y="4187467"/>
            <a:ext cx="1994229" cy="307777"/>
          </a:xfrm>
          <a:prstGeom prst="rect">
            <a:avLst/>
          </a:prstGeom>
          <a:noFill/>
        </p:spPr>
        <p:txBody>
          <a:bodyPr wrap="square" rtlCol="0">
            <a:spAutoFit/>
          </a:bodyPr>
          <a:lstStyle/>
          <a:p>
            <a:r>
              <a:rPr lang="en-US" altLang="zh-TW" b="1" dirty="0">
                <a:solidFill>
                  <a:schemeClr val="tx1">
                    <a:lumMod val="50000"/>
                    <a:lumOff val="50000"/>
                  </a:schemeClr>
                </a:solidFill>
              </a:rPr>
              <a:t>Previous output</a:t>
            </a:r>
            <a:endParaRPr lang="zh-TW" altLang="en-US" b="1" dirty="0">
              <a:solidFill>
                <a:schemeClr val="tx1">
                  <a:lumMod val="50000"/>
                  <a:lumOff val="50000"/>
                </a:schemeClr>
              </a:solidFill>
            </a:endParaRPr>
          </a:p>
        </p:txBody>
      </p:sp>
      <p:cxnSp>
        <p:nvCxnSpPr>
          <p:cNvPr id="15" name="直線單箭頭接點 14">
            <a:extLst>
              <a:ext uri="{FF2B5EF4-FFF2-40B4-BE49-F238E27FC236}">
                <a16:creationId xmlns:a16="http://schemas.microsoft.com/office/drawing/2014/main" id="{3836900D-C060-44B2-B0A2-90D31D5587E9}"/>
              </a:ext>
            </a:extLst>
          </p:cNvPr>
          <p:cNvCxnSpPr>
            <a:cxnSpLocks/>
          </p:cNvCxnSpPr>
          <p:nvPr/>
        </p:nvCxnSpPr>
        <p:spPr>
          <a:xfrm flipV="1">
            <a:off x="1039091" y="3900245"/>
            <a:ext cx="0" cy="30162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738CFD0C-24EB-4B21-8F55-ECF3FC02FBD0}"/>
              </a:ext>
            </a:extLst>
          </p:cNvPr>
          <p:cNvSpPr txBox="1"/>
          <p:nvPr/>
        </p:nvSpPr>
        <p:spPr>
          <a:xfrm>
            <a:off x="1513741" y="2150930"/>
            <a:ext cx="1237771" cy="523220"/>
          </a:xfrm>
          <a:prstGeom prst="rect">
            <a:avLst/>
          </a:prstGeom>
          <a:noFill/>
        </p:spPr>
        <p:txBody>
          <a:bodyPr wrap="square" rtlCol="0">
            <a:spAutoFit/>
          </a:bodyPr>
          <a:lstStyle/>
          <a:p>
            <a:r>
              <a:rPr lang="en-US" altLang="zh-TW" b="1" dirty="0">
                <a:solidFill>
                  <a:schemeClr val="tx1">
                    <a:lumMod val="50000"/>
                    <a:lumOff val="50000"/>
                  </a:schemeClr>
                </a:solidFill>
              </a:rPr>
              <a:t>How much memory?</a:t>
            </a:r>
            <a:endParaRPr lang="zh-TW" altLang="en-US" b="1" dirty="0">
              <a:solidFill>
                <a:schemeClr val="tx1">
                  <a:lumMod val="50000"/>
                  <a:lumOff val="50000"/>
                </a:schemeClr>
              </a:solidFill>
            </a:endParaRPr>
          </a:p>
        </p:txBody>
      </p:sp>
    </p:spTree>
    <p:extLst>
      <p:ext uri="{BB962C8B-B14F-4D97-AF65-F5344CB8AC3E}">
        <p14:creationId xmlns:p14="http://schemas.microsoft.com/office/powerpoint/2010/main" val="2595177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740C1E9-7A28-4BD2-AA62-63D81ADD0D87}"/>
              </a:ext>
            </a:extLst>
          </p:cNvPr>
          <p:cNvSpPr>
            <a:spLocks noGrp="1"/>
          </p:cNvSpPr>
          <p:nvPr>
            <p:ph type="title"/>
          </p:nvPr>
        </p:nvSpPr>
        <p:spPr>
          <a:xfrm>
            <a:off x="713224" y="445025"/>
            <a:ext cx="7287775" cy="572700"/>
          </a:xfrm>
        </p:spPr>
        <p:txBody>
          <a:bodyPr/>
          <a:lstStyle/>
          <a:p>
            <a:r>
              <a:rPr lang="en" altLang="zh-TW" dirty="0"/>
              <a:t>Gated Recurrent Units (GRU)</a:t>
            </a:r>
            <a:endParaRPr lang="zh-TW" altLang="en-US" dirty="0"/>
          </a:p>
        </p:txBody>
      </p:sp>
      <p:sp>
        <p:nvSpPr>
          <p:cNvPr id="4" name="投影片編號版面配置區 3">
            <a:extLst>
              <a:ext uri="{FF2B5EF4-FFF2-40B4-BE49-F238E27FC236}">
                <a16:creationId xmlns:a16="http://schemas.microsoft.com/office/drawing/2014/main" id="{56E7F8FC-E0FC-4E44-ABD9-EC7436195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8194" name="Picture 2">
            <a:extLst>
              <a:ext uri="{FF2B5EF4-FFF2-40B4-BE49-F238E27FC236}">
                <a16:creationId xmlns:a16="http://schemas.microsoft.com/office/drawing/2014/main" id="{CC7E1D28-DF0C-45BB-AD78-24CEA676360B}"/>
              </a:ext>
            </a:extLst>
          </p:cNvPr>
          <p:cNvPicPr>
            <a:picLocks noChangeAspect="1" noChangeArrowheads="1"/>
          </p:cNvPicPr>
          <p:nvPr/>
        </p:nvPicPr>
        <p:blipFill rotWithShape="1">
          <a:blip r:embed="rId3"/>
          <a:srcRect r="2784"/>
          <a:stretch/>
        </p:blipFill>
        <p:spPr bwMode="auto">
          <a:xfrm>
            <a:off x="823784" y="1211625"/>
            <a:ext cx="7287775" cy="3370878"/>
          </a:xfrm>
          <a:prstGeom prst="rect">
            <a:avLst/>
          </a:prstGeom>
          <a:solidFill>
            <a:srgbClr val="F5F2EE"/>
          </a:solidFill>
          <a:effectLst>
            <a:outerShdw blurRad="63500" sx="102000" sy="102000" algn="ctr" rotWithShape="0">
              <a:prstClr val="black">
                <a:alpha val="20000"/>
              </a:prstClr>
            </a:outerShdw>
          </a:effectLst>
        </p:spPr>
      </p:pic>
    </p:spTree>
    <p:extLst>
      <p:ext uri="{BB962C8B-B14F-4D97-AF65-F5344CB8AC3E}">
        <p14:creationId xmlns:p14="http://schemas.microsoft.com/office/powerpoint/2010/main" val="1897042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740C1E9-7A28-4BD2-AA62-63D81ADD0D87}"/>
              </a:ext>
            </a:extLst>
          </p:cNvPr>
          <p:cNvSpPr>
            <a:spLocks noGrp="1"/>
          </p:cNvSpPr>
          <p:nvPr>
            <p:ph type="title"/>
          </p:nvPr>
        </p:nvSpPr>
        <p:spPr>
          <a:xfrm>
            <a:off x="713224" y="445025"/>
            <a:ext cx="7287775" cy="572700"/>
          </a:xfrm>
        </p:spPr>
        <p:txBody>
          <a:bodyPr/>
          <a:lstStyle/>
          <a:p>
            <a:r>
              <a:rPr lang="en" altLang="zh-TW" dirty="0"/>
              <a:t>Gated Recurrent Units (GRU)</a:t>
            </a:r>
            <a:endParaRPr lang="zh-TW" altLang="en-US" dirty="0"/>
          </a:p>
        </p:txBody>
      </p:sp>
      <p:sp>
        <p:nvSpPr>
          <p:cNvPr id="4" name="投影片編號版面配置區 3">
            <a:extLst>
              <a:ext uri="{FF2B5EF4-FFF2-40B4-BE49-F238E27FC236}">
                <a16:creationId xmlns:a16="http://schemas.microsoft.com/office/drawing/2014/main" id="{56E7F8FC-E0FC-4E44-ABD9-EC7436195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8194" name="Picture 2">
            <a:extLst>
              <a:ext uri="{FF2B5EF4-FFF2-40B4-BE49-F238E27FC236}">
                <a16:creationId xmlns:a16="http://schemas.microsoft.com/office/drawing/2014/main" id="{CC7E1D28-DF0C-45BB-AD78-24CEA676360B}"/>
              </a:ext>
            </a:extLst>
          </p:cNvPr>
          <p:cNvPicPr>
            <a:picLocks noChangeAspect="1" noChangeArrowheads="1"/>
          </p:cNvPicPr>
          <p:nvPr/>
        </p:nvPicPr>
        <p:blipFill>
          <a:blip r:embed="rId3"/>
          <a:stretch>
            <a:fillRect/>
          </a:stretch>
        </p:blipFill>
        <p:spPr bwMode="auto">
          <a:xfrm>
            <a:off x="823784" y="1244775"/>
            <a:ext cx="7287775" cy="3304578"/>
          </a:xfrm>
          <a:prstGeom prst="rect">
            <a:avLst/>
          </a:prstGeom>
          <a:solidFill>
            <a:srgbClr val="F5F2EE"/>
          </a:solidFill>
          <a:effectLst>
            <a:outerShdw blurRad="63500" sx="102000" sy="102000" algn="ctr" rotWithShape="0">
              <a:prstClr val="black">
                <a:alpha val="20000"/>
              </a:prstClr>
            </a:outerShdw>
          </a:effectLst>
        </p:spPr>
      </p:pic>
      <p:sp>
        <p:nvSpPr>
          <p:cNvPr id="2" name="矩形 1">
            <a:extLst>
              <a:ext uri="{FF2B5EF4-FFF2-40B4-BE49-F238E27FC236}">
                <a16:creationId xmlns:a16="http://schemas.microsoft.com/office/drawing/2014/main" id="{C774FE9C-9E14-40D8-883C-3A789D1172FA}"/>
              </a:ext>
            </a:extLst>
          </p:cNvPr>
          <p:cNvSpPr/>
          <p:nvPr/>
        </p:nvSpPr>
        <p:spPr>
          <a:xfrm>
            <a:off x="7938655" y="4231179"/>
            <a:ext cx="174567" cy="315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28242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7D75B9-6835-4D6C-AA53-4CFD87BD063A}"/>
              </a:ext>
            </a:extLst>
          </p:cNvPr>
          <p:cNvSpPr>
            <a:spLocks noGrp="1"/>
          </p:cNvSpPr>
          <p:nvPr>
            <p:ph type="title"/>
          </p:nvPr>
        </p:nvSpPr>
        <p:spPr/>
        <p:txBody>
          <a:bodyPr/>
          <a:lstStyle/>
          <a:p>
            <a:r>
              <a:rPr lang="en" altLang="zh-TW" dirty="0"/>
              <a:t>GRU </a:t>
            </a:r>
            <a:r>
              <a:rPr lang="en-US" altLang="zh-TW" dirty="0" err="1"/>
              <a:t>v.s</a:t>
            </a:r>
            <a:r>
              <a:rPr lang="en" altLang="zh-TW" dirty="0"/>
              <a:t> LSTM</a:t>
            </a:r>
            <a:endParaRPr lang="zh-TW" altLang="en-US" dirty="0"/>
          </a:p>
        </p:txBody>
      </p:sp>
      <p:sp>
        <p:nvSpPr>
          <p:cNvPr id="4" name="投影片編號版面配置區 3">
            <a:extLst>
              <a:ext uri="{FF2B5EF4-FFF2-40B4-BE49-F238E27FC236}">
                <a16:creationId xmlns:a16="http://schemas.microsoft.com/office/drawing/2014/main" id="{6BEA1308-650B-4F59-89BE-14E0F3B80A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descr="https://o.remove.bg/downloads/bc839f49-a1da-4c5f-8875-68bd584732cc/image-removebg-preview.png">
            <a:extLst>
              <a:ext uri="{FF2B5EF4-FFF2-40B4-BE49-F238E27FC236}">
                <a16:creationId xmlns:a16="http://schemas.microsoft.com/office/drawing/2014/main" id="{073A66DF-023F-4CC3-85E2-CFB6E158B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1246909"/>
            <a:ext cx="68389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215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Outline</a:t>
            </a:r>
            <a:endParaRPr dirty="0"/>
          </a:p>
        </p:txBody>
      </p:sp>
      <p:sp>
        <p:nvSpPr>
          <p:cNvPr id="307" name="Google Shape;307;p39"/>
          <p:cNvSpPr txBox="1">
            <a:spLocks noGrp="1"/>
          </p:cNvSpPr>
          <p:nvPr>
            <p:ph type="subTitle" idx="3"/>
          </p:nvPr>
        </p:nvSpPr>
        <p:spPr>
          <a:xfrm>
            <a:off x="1655200" y="1327138"/>
            <a:ext cx="2486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Sequence </a:t>
            </a:r>
            <a:r>
              <a:rPr lang="en-US" dirty="0"/>
              <a:t>M</a:t>
            </a:r>
            <a:r>
              <a:rPr lang="en" dirty="0"/>
              <a:t>odel</a:t>
            </a:r>
            <a:endParaRPr dirty="0"/>
          </a:p>
        </p:txBody>
      </p:sp>
      <p:sp>
        <p:nvSpPr>
          <p:cNvPr id="308" name="Google Shape;308;p39"/>
          <p:cNvSpPr txBox="1">
            <a:spLocks noGrp="1"/>
          </p:cNvSpPr>
          <p:nvPr>
            <p:ph type="title" idx="9"/>
          </p:nvPr>
        </p:nvSpPr>
        <p:spPr>
          <a:xfrm>
            <a:off x="713225" y="1171888"/>
            <a:ext cx="1039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09" name="Google Shape;309;p39"/>
          <p:cNvSpPr txBox="1">
            <a:spLocks noGrp="1"/>
          </p:cNvSpPr>
          <p:nvPr>
            <p:ph type="subTitle" idx="3"/>
          </p:nvPr>
        </p:nvSpPr>
        <p:spPr>
          <a:xfrm>
            <a:off x="5689789" y="1321684"/>
            <a:ext cx="2486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Attention</a:t>
            </a:r>
            <a:endParaRPr dirty="0"/>
          </a:p>
        </p:txBody>
      </p:sp>
      <p:sp>
        <p:nvSpPr>
          <p:cNvPr id="310" name="Google Shape;310;p39"/>
          <p:cNvSpPr txBox="1">
            <a:spLocks noGrp="1"/>
          </p:cNvSpPr>
          <p:nvPr>
            <p:ph type="title" idx="9"/>
          </p:nvPr>
        </p:nvSpPr>
        <p:spPr>
          <a:xfrm>
            <a:off x="4747814" y="1166434"/>
            <a:ext cx="1039200" cy="6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7" name="Google Shape;317;p39"/>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4" name="矩形 13">
            <a:extLst>
              <a:ext uri="{FF2B5EF4-FFF2-40B4-BE49-F238E27FC236}">
                <a16:creationId xmlns:a16="http://schemas.microsoft.com/office/drawing/2014/main" id="{A602B734-460B-4CE1-B0FC-1D3C979FFF5C}"/>
              </a:ext>
            </a:extLst>
          </p:cNvPr>
          <p:cNvSpPr/>
          <p:nvPr/>
        </p:nvSpPr>
        <p:spPr>
          <a:xfrm>
            <a:off x="1741134" y="1833934"/>
            <a:ext cx="2010487" cy="1524007"/>
          </a:xfrm>
          <a:prstGeom prst="rect">
            <a:avLst/>
          </a:prstGeom>
        </p:spPr>
        <p:txBody>
          <a:bodyPr wrap="none">
            <a:spAutoFit/>
          </a:bodyPr>
          <a:lstStyle/>
          <a:p>
            <a:pPr marL="285750" lvl="0" indent="-285750">
              <a:lnSpc>
                <a:spcPct val="150000"/>
              </a:lnSpc>
              <a:buFont typeface="Arial" panose="020B0604020202020204" pitchFamily="34" charset="0"/>
              <a:buChar char="•"/>
            </a:pPr>
            <a:r>
              <a:rPr lang="en-US" altLang="zh-TW" sz="1600" dirty="0"/>
              <a:t>Sequence model</a:t>
            </a:r>
          </a:p>
          <a:p>
            <a:pPr marL="285750" lvl="0" indent="-285750">
              <a:lnSpc>
                <a:spcPct val="150000"/>
              </a:lnSpc>
              <a:buFont typeface="Arial" panose="020B0604020202020204" pitchFamily="34" charset="0"/>
              <a:buChar char="•"/>
            </a:pPr>
            <a:r>
              <a:rPr lang="en-US" altLang="zh-TW" sz="1600" dirty="0"/>
              <a:t>RNN</a:t>
            </a:r>
          </a:p>
          <a:p>
            <a:pPr marL="285750" lvl="0" indent="-285750">
              <a:lnSpc>
                <a:spcPct val="150000"/>
              </a:lnSpc>
              <a:buFont typeface="Arial" panose="020B0604020202020204" pitchFamily="34" charset="0"/>
              <a:buChar char="•"/>
            </a:pPr>
            <a:r>
              <a:rPr lang="en-US" altLang="zh-TW" sz="1600" dirty="0"/>
              <a:t>LSTM</a:t>
            </a:r>
          </a:p>
          <a:p>
            <a:pPr marL="285750" lvl="0" indent="-285750">
              <a:lnSpc>
                <a:spcPct val="150000"/>
              </a:lnSpc>
              <a:buFont typeface="Arial" panose="020B0604020202020204" pitchFamily="34" charset="0"/>
              <a:buChar char="•"/>
            </a:pPr>
            <a:r>
              <a:rPr lang="en-US" altLang="zh-TW" sz="1600" dirty="0"/>
              <a:t>GRU</a:t>
            </a:r>
          </a:p>
        </p:txBody>
      </p:sp>
      <p:sp>
        <p:nvSpPr>
          <p:cNvPr id="27" name="矩形 26">
            <a:extLst>
              <a:ext uri="{FF2B5EF4-FFF2-40B4-BE49-F238E27FC236}">
                <a16:creationId xmlns:a16="http://schemas.microsoft.com/office/drawing/2014/main" id="{EF98406E-773A-4B9E-B4FC-B828982F93D7}"/>
              </a:ext>
            </a:extLst>
          </p:cNvPr>
          <p:cNvSpPr/>
          <p:nvPr/>
        </p:nvSpPr>
        <p:spPr>
          <a:xfrm>
            <a:off x="5689789" y="1833934"/>
            <a:ext cx="1545616" cy="115467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TW" sz="1600" dirty="0"/>
              <a:t>Introduction</a:t>
            </a:r>
          </a:p>
          <a:p>
            <a:pPr marL="285750" indent="-285750">
              <a:lnSpc>
                <a:spcPct val="150000"/>
              </a:lnSpc>
              <a:buFont typeface="Arial" panose="020B0604020202020204" pitchFamily="34" charset="0"/>
              <a:buChar char="•"/>
            </a:pPr>
            <a:r>
              <a:rPr lang="en-US" altLang="zh-TW" sz="1600" dirty="0"/>
              <a:t>Types</a:t>
            </a:r>
          </a:p>
          <a:p>
            <a:pPr marL="285750" indent="-285750">
              <a:lnSpc>
                <a:spcPct val="150000"/>
              </a:lnSpc>
              <a:buFont typeface="Arial" panose="020B0604020202020204" pitchFamily="34" charset="0"/>
              <a:buChar char="•"/>
            </a:pPr>
            <a:r>
              <a:rPr lang="en-US" altLang="zh-TW" sz="1600" dirty="0"/>
              <a:t>Problem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38D8A0-E8C5-4785-BF00-2EC8CC937761}"/>
              </a:ext>
            </a:extLst>
          </p:cNvPr>
          <p:cNvSpPr>
            <a:spLocks noGrp="1"/>
          </p:cNvSpPr>
          <p:nvPr>
            <p:ph type="title"/>
          </p:nvPr>
        </p:nvSpPr>
        <p:spPr/>
        <p:txBody>
          <a:bodyPr/>
          <a:lstStyle/>
          <a:p>
            <a:r>
              <a:rPr lang="en-US" altLang="zh-TW" dirty="0"/>
              <a:t>Sequence Model</a:t>
            </a:r>
            <a:endParaRPr lang="zh-TW" altLang="en-US" dirty="0"/>
          </a:p>
        </p:txBody>
      </p:sp>
      <p:sp>
        <p:nvSpPr>
          <p:cNvPr id="3" name="文字版面配置區 2">
            <a:extLst>
              <a:ext uri="{FF2B5EF4-FFF2-40B4-BE49-F238E27FC236}">
                <a16:creationId xmlns:a16="http://schemas.microsoft.com/office/drawing/2014/main" id="{51746256-155F-4921-96B8-986AFD10962F}"/>
              </a:ext>
            </a:extLst>
          </p:cNvPr>
          <p:cNvSpPr>
            <a:spLocks noGrp="1"/>
          </p:cNvSpPr>
          <p:nvPr>
            <p:ph type="body" idx="1"/>
          </p:nvPr>
        </p:nvSpPr>
        <p:spPr/>
        <p:txBody>
          <a:bodyPr/>
          <a:lstStyle/>
          <a:p>
            <a:r>
              <a:rPr lang="en-US" altLang="zh-TW" dirty="0"/>
              <a:t>RNN can handle variable-length input and order information</a:t>
            </a:r>
          </a:p>
          <a:p>
            <a:r>
              <a:rPr lang="en-US" altLang="zh-TW" dirty="0"/>
              <a:t>GRU, LSTM can capture long-term dependency without vanish gradient </a:t>
            </a:r>
          </a:p>
          <a:p>
            <a:r>
              <a:rPr lang="en-US" altLang="zh-TW" dirty="0"/>
              <a:t>Bidirectional recurrent layer can capture context information</a:t>
            </a:r>
          </a:p>
          <a:p>
            <a:endParaRPr lang="zh-TW" altLang="en-US" dirty="0"/>
          </a:p>
        </p:txBody>
      </p:sp>
      <p:sp>
        <p:nvSpPr>
          <p:cNvPr id="4" name="投影片編號版面配置區 3">
            <a:extLst>
              <a:ext uri="{FF2B5EF4-FFF2-40B4-BE49-F238E27FC236}">
                <a16:creationId xmlns:a16="http://schemas.microsoft.com/office/drawing/2014/main" id="{8901F92F-9549-4FEA-8E15-699D49EF4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pSp>
        <p:nvGrpSpPr>
          <p:cNvPr id="27" name="群組 26">
            <a:extLst>
              <a:ext uri="{FF2B5EF4-FFF2-40B4-BE49-F238E27FC236}">
                <a16:creationId xmlns:a16="http://schemas.microsoft.com/office/drawing/2014/main" id="{F5478711-80C4-4EF4-9FD0-ABCB7675ED10}"/>
              </a:ext>
            </a:extLst>
          </p:cNvPr>
          <p:cNvGrpSpPr/>
          <p:nvPr/>
        </p:nvGrpSpPr>
        <p:grpSpPr>
          <a:xfrm>
            <a:off x="2353061" y="3009189"/>
            <a:ext cx="4437878" cy="1814736"/>
            <a:chOff x="2353061" y="2930459"/>
            <a:chExt cx="4437878" cy="1814736"/>
          </a:xfrm>
        </p:grpSpPr>
        <p:grpSp>
          <p:nvGrpSpPr>
            <p:cNvPr id="5" name="Google Shape;519;p63">
              <a:extLst>
                <a:ext uri="{FF2B5EF4-FFF2-40B4-BE49-F238E27FC236}">
                  <a16:creationId xmlns:a16="http://schemas.microsoft.com/office/drawing/2014/main" id="{3F05192C-9A06-40A9-8E70-7C09C7B7BD98}"/>
                </a:ext>
              </a:extLst>
            </p:cNvPr>
            <p:cNvGrpSpPr/>
            <p:nvPr/>
          </p:nvGrpSpPr>
          <p:grpSpPr>
            <a:xfrm>
              <a:off x="2353061" y="3626501"/>
              <a:ext cx="4437878" cy="1118694"/>
              <a:chOff x="3351347" y="4685461"/>
              <a:chExt cx="5917171" cy="1491592"/>
            </a:xfrm>
          </p:grpSpPr>
          <p:sp>
            <p:nvSpPr>
              <p:cNvPr id="6" name="Google Shape;520;p63">
                <a:extLst>
                  <a:ext uri="{FF2B5EF4-FFF2-40B4-BE49-F238E27FC236}">
                    <a16:creationId xmlns:a16="http://schemas.microsoft.com/office/drawing/2014/main" id="{7D7DB639-14D7-432B-A438-9C797C4E3DC2}"/>
                  </a:ext>
                </a:extLst>
              </p:cNvPr>
              <p:cNvSpPr/>
              <p:nvPr/>
            </p:nvSpPr>
            <p:spPr>
              <a:xfrm>
                <a:off x="3351347" y="4685463"/>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7" name="Google Shape;521;p63">
                <a:extLst>
                  <a:ext uri="{FF2B5EF4-FFF2-40B4-BE49-F238E27FC236}">
                    <a16:creationId xmlns:a16="http://schemas.microsoft.com/office/drawing/2014/main" id="{CC0CA676-53DF-4A96-A727-F3A6E5C80CE1}"/>
                  </a:ext>
                </a:extLst>
              </p:cNvPr>
              <p:cNvSpPr/>
              <p:nvPr/>
            </p:nvSpPr>
            <p:spPr>
              <a:xfrm>
                <a:off x="3595724" y="5766307"/>
                <a:ext cx="348300" cy="400200"/>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8" name="Google Shape;522;p63">
                <a:extLst>
                  <a:ext uri="{FF2B5EF4-FFF2-40B4-BE49-F238E27FC236}">
                    <a16:creationId xmlns:a16="http://schemas.microsoft.com/office/drawing/2014/main" id="{EAFF8D85-08FD-46B5-B897-136030382B23}"/>
                  </a:ext>
                </a:extLst>
              </p:cNvPr>
              <p:cNvCxnSpPr>
                <a:stCxn id="7" idx="0"/>
                <a:endCxn id="6" idx="2"/>
              </p:cNvCxnSpPr>
              <p:nvPr/>
            </p:nvCxnSpPr>
            <p:spPr>
              <a:xfrm rot="10800000">
                <a:off x="3756674" y="5341207"/>
                <a:ext cx="132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9" name="Google Shape;523;p63">
                <a:extLst>
                  <a:ext uri="{FF2B5EF4-FFF2-40B4-BE49-F238E27FC236}">
                    <a16:creationId xmlns:a16="http://schemas.microsoft.com/office/drawing/2014/main" id="{9511CE07-1DBD-453A-A051-9AB0E4B83096}"/>
                  </a:ext>
                </a:extLst>
              </p:cNvPr>
              <p:cNvSpPr/>
              <p:nvPr/>
            </p:nvSpPr>
            <p:spPr>
              <a:xfrm>
                <a:off x="4682928" y="5766306"/>
                <a:ext cx="604200" cy="4002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0" name="Google Shape;524;p63">
                <a:extLst>
                  <a:ext uri="{FF2B5EF4-FFF2-40B4-BE49-F238E27FC236}">
                    <a16:creationId xmlns:a16="http://schemas.microsoft.com/office/drawing/2014/main" id="{102E12B8-C1E8-45DF-B95B-4489C75A2DD7}"/>
                  </a:ext>
                </a:extLst>
              </p:cNvPr>
              <p:cNvSpPr/>
              <p:nvPr/>
            </p:nvSpPr>
            <p:spPr>
              <a:xfrm>
                <a:off x="4579784" y="4685461"/>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11" name="Google Shape;525;p63">
                <a:extLst>
                  <a:ext uri="{FF2B5EF4-FFF2-40B4-BE49-F238E27FC236}">
                    <a16:creationId xmlns:a16="http://schemas.microsoft.com/office/drawing/2014/main" id="{5F5A7B4C-348D-4332-9293-7C08FF63F6B6}"/>
                  </a:ext>
                </a:extLst>
              </p:cNvPr>
              <p:cNvCxnSpPr>
                <a:stCxn id="9" idx="0"/>
                <a:endCxn id="10" idx="2"/>
              </p:cNvCxnSpPr>
              <p:nvPr/>
            </p:nvCxnSpPr>
            <p:spPr>
              <a:xfrm rot="10800000">
                <a:off x="4985028" y="5341207"/>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2" name="Google Shape;526;p63">
                <a:extLst>
                  <a:ext uri="{FF2B5EF4-FFF2-40B4-BE49-F238E27FC236}">
                    <a16:creationId xmlns:a16="http://schemas.microsoft.com/office/drawing/2014/main" id="{3E411FB3-963A-4F01-94D9-B06321C4F6E5}"/>
                  </a:ext>
                </a:extLst>
              </p:cNvPr>
              <p:cNvCxnSpPr>
                <a:stCxn id="6" idx="3"/>
                <a:endCxn id="10" idx="1"/>
              </p:cNvCxnSpPr>
              <p:nvPr/>
            </p:nvCxnSpPr>
            <p:spPr>
              <a:xfrm>
                <a:off x="4161947" y="5013363"/>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3" name="Google Shape;527;p63">
                <a:extLst>
                  <a:ext uri="{FF2B5EF4-FFF2-40B4-BE49-F238E27FC236}">
                    <a16:creationId xmlns:a16="http://schemas.microsoft.com/office/drawing/2014/main" id="{3806F3A3-E990-4234-8548-8DB84F0E2003}"/>
                  </a:ext>
                </a:extLst>
              </p:cNvPr>
              <p:cNvSpPr/>
              <p:nvPr/>
            </p:nvSpPr>
            <p:spPr>
              <a:xfrm>
                <a:off x="6010788" y="5766307"/>
                <a:ext cx="3912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4" name="Google Shape;528;p63">
                <a:extLst>
                  <a:ext uri="{FF2B5EF4-FFF2-40B4-BE49-F238E27FC236}">
                    <a16:creationId xmlns:a16="http://schemas.microsoft.com/office/drawing/2014/main" id="{EA7531A0-364A-41FF-B884-6B5F07743B23}"/>
                  </a:ext>
                </a:extLst>
              </p:cNvPr>
              <p:cNvSpPr/>
              <p:nvPr/>
            </p:nvSpPr>
            <p:spPr>
              <a:xfrm>
                <a:off x="5802081" y="4685461"/>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15" name="Google Shape;529;p63">
                <a:extLst>
                  <a:ext uri="{FF2B5EF4-FFF2-40B4-BE49-F238E27FC236}">
                    <a16:creationId xmlns:a16="http://schemas.microsoft.com/office/drawing/2014/main" id="{01D80622-0E5E-4815-9456-5CA9395F934E}"/>
                  </a:ext>
                </a:extLst>
              </p:cNvPr>
              <p:cNvCxnSpPr>
                <a:stCxn id="13" idx="0"/>
                <a:endCxn id="14" idx="2"/>
              </p:cNvCxnSpPr>
              <p:nvPr/>
            </p:nvCxnSpPr>
            <p:spPr>
              <a:xfrm rot="10800000" flipH="1">
                <a:off x="6206388" y="5341207"/>
                <a:ext cx="9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6" name="Google Shape;530;p63">
                <a:extLst>
                  <a:ext uri="{FF2B5EF4-FFF2-40B4-BE49-F238E27FC236}">
                    <a16:creationId xmlns:a16="http://schemas.microsoft.com/office/drawing/2014/main" id="{4CC51686-D90D-46D4-A2A4-C8EC27749F46}"/>
                  </a:ext>
                </a:extLst>
              </p:cNvPr>
              <p:cNvCxnSpPr>
                <a:endCxn id="14" idx="1"/>
              </p:cNvCxnSpPr>
              <p:nvPr/>
            </p:nvCxnSpPr>
            <p:spPr>
              <a:xfrm>
                <a:off x="5384181" y="5013361"/>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7" name="Google Shape;531;p63">
                <a:extLst>
                  <a:ext uri="{FF2B5EF4-FFF2-40B4-BE49-F238E27FC236}">
                    <a16:creationId xmlns:a16="http://schemas.microsoft.com/office/drawing/2014/main" id="{D1872A0A-6BF4-4BDA-B598-F59290A0953E}"/>
                  </a:ext>
                </a:extLst>
              </p:cNvPr>
              <p:cNvSpPr/>
              <p:nvPr/>
            </p:nvSpPr>
            <p:spPr>
              <a:xfrm>
                <a:off x="6859659" y="5776853"/>
                <a:ext cx="1140000" cy="400200"/>
              </a:xfrm>
              <a:prstGeom prst="rect">
                <a:avLst/>
              </a:prstGeom>
              <a:blipFill rotWithShape="1">
                <a:blip r:embed="rId6">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8" name="Google Shape;532;p63">
                <a:extLst>
                  <a:ext uri="{FF2B5EF4-FFF2-40B4-BE49-F238E27FC236}">
                    <a16:creationId xmlns:a16="http://schemas.microsoft.com/office/drawing/2014/main" id="{6FA2EFBE-F3BD-4B7B-A37B-154773985911}"/>
                  </a:ext>
                </a:extLst>
              </p:cNvPr>
              <p:cNvSpPr/>
              <p:nvPr/>
            </p:nvSpPr>
            <p:spPr>
              <a:xfrm>
                <a:off x="7024377" y="4685461"/>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dirty="0">
                    <a:solidFill>
                      <a:schemeClr val="dk1"/>
                    </a:solidFill>
                    <a:latin typeface="Calibri"/>
                    <a:ea typeface="Calibri"/>
                    <a:cs typeface="Calibri"/>
                    <a:sym typeface="Calibri"/>
                  </a:rPr>
                  <a:t>LSTM</a:t>
                </a:r>
                <a:endParaRPr sz="1400" dirty="0">
                  <a:solidFill>
                    <a:schemeClr val="dk1"/>
                  </a:solidFill>
                  <a:latin typeface="Calibri"/>
                  <a:ea typeface="Calibri"/>
                  <a:cs typeface="Calibri"/>
                  <a:sym typeface="Calibri"/>
                </a:endParaRPr>
              </a:p>
            </p:txBody>
          </p:sp>
          <p:cxnSp>
            <p:nvCxnSpPr>
              <p:cNvPr id="19" name="Google Shape;533;p63">
                <a:extLst>
                  <a:ext uri="{FF2B5EF4-FFF2-40B4-BE49-F238E27FC236}">
                    <a16:creationId xmlns:a16="http://schemas.microsoft.com/office/drawing/2014/main" id="{1BC037FA-4574-4C7E-AB01-F3B0F6232376}"/>
                  </a:ext>
                </a:extLst>
              </p:cNvPr>
              <p:cNvCxnSpPr>
                <a:stCxn id="17" idx="0"/>
                <a:endCxn id="18" idx="2"/>
              </p:cNvCxnSpPr>
              <p:nvPr/>
            </p:nvCxnSpPr>
            <p:spPr>
              <a:xfrm rot="10800000">
                <a:off x="7429659" y="5341253"/>
                <a:ext cx="0" cy="435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0" name="Google Shape;534;p63">
                <a:extLst>
                  <a:ext uri="{FF2B5EF4-FFF2-40B4-BE49-F238E27FC236}">
                    <a16:creationId xmlns:a16="http://schemas.microsoft.com/office/drawing/2014/main" id="{E18E3F59-3ED6-4FBC-8B37-91DD44FE0500}"/>
                  </a:ext>
                </a:extLst>
              </p:cNvPr>
              <p:cNvCxnSpPr>
                <a:endCxn id="18" idx="1"/>
              </p:cNvCxnSpPr>
              <p:nvPr/>
            </p:nvCxnSpPr>
            <p:spPr>
              <a:xfrm>
                <a:off x="6606477" y="5013361"/>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1" name="Google Shape;535;p63">
                <a:extLst>
                  <a:ext uri="{FF2B5EF4-FFF2-40B4-BE49-F238E27FC236}">
                    <a16:creationId xmlns:a16="http://schemas.microsoft.com/office/drawing/2014/main" id="{EEA1DD7A-E821-4D9D-87D6-48E99CD447E8}"/>
                  </a:ext>
                </a:extLst>
              </p:cNvPr>
              <p:cNvSpPr/>
              <p:nvPr/>
            </p:nvSpPr>
            <p:spPr>
              <a:xfrm>
                <a:off x="8056518" y="5776853"/>
                <a:ext cx="1212000" cy="400200"/>
              </a:xfrm>
              <a:prstGeom prst="rect">
                <a:avLst/>
              </a:prstGeom>
              <a:blipFill rotWithShape="1">
                <a:blip r:embed="rId7">
                  <a:alphaModFix/>
                </a:blip>
                <a:stretch>
                  <a:fillRect b="-153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2" name="Google Shape;536;p63">
                <a:extLst>
                  <a:ext uri="{FF2B5EF4-FFF2-40B4-BE49-F238E27FC236}">
                    <a16:creationId xmlns:a16="http://schemas.microsoft.com/office/drawing/2014/main" id="{5DD2E8FE-4BC9-4B14-BA24-D885C463115F}"/>
                  </a:ext>
                </a:extLst>
              </p:cNvPr>
              <p:cNvSpPr/>
              <p:nvPr/>
            </p:nvSpPr>
            <p:spPr>
              <a:xfrm>
                <a:off x="8256687" y="4685461"/>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23" name="Google Shape;537;p63">
                <a:extLst>
                  <a:ext uri="{FF2B5EF4-FFF2-40B4-BE49-F238E27FC236}">
                    <a16:creationId xmlns:a16="http://schemas.microsoft.com/office/drawing/2014/main" id="{B7D94500-B85F-4487-9E8B-381CBAC22B71}"/>
                  </a:ext>
                </a:extLst>
              </p:cNvPr>
              <p:cNvCxnSpPr>
                <a:stCxn id="21" idx="0"/>
                <a:endCxn id="22" idx="2"/>
              </p:cNvCxnSpPr>
              <p:nvPr/>
            </p:nvCxnSpPr>
            <p:spPr>
              <a:xfrm rot="10800000">
                <a:off x="8661918" y="5341253"/>
                <a:ext cx="600" cy="435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 name="Google Shape;538;p63">
                <a:extLst>
                  <a:ext uri="{FF2B5EF4-FFF2-40B4-BE49-F238E27FC236}">
                    <a16:creationId xmlns:a16="http://schemas.microsoft.com/office/drawing/2014/main" id="{44B3C925-43AC-4146-B10B-B59904DBA04C}"/>
                  </a:ext>
                </a:extLst>
              </p:cNvPr>
              <p:cNvCxnSpPr>
                <a:endCxn id="22" idx="1"/>
              </p:cNvCxnSpPr>
              <p:nvPr/>
            </p:nvCxnSpPr>
            <p:spPr>
              <a:xfrm>
                <a:off x="7838787" y="5013361"/>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25" name="Google Shape;539;p63">
              <a:extLst>
                <a:ext uri="{FF2B5EF4-FFF2-40B4-BE49-F238E27FC236}">
                  <a16:creationId xmlns:a16="http://schemas.microsoft.com/office/drawing/2014/main" id="{3E398910-A020-4FCD-9832-B70D738A29F4}"/>
                </a:ext>
              </a:extLst>
            </p:cNvPr>
            <p:cNvCxnSpPr>
              <a:stCxn id="18" idx="0"/>
              <a:endCxn id="26" idx="2"/>
            </p:cNvCxnSpPr>
            <p:nvPr/>
          </p:nvCxnSpPr>
          <p:spPr>
            <a:xfrm rot="10800000">
              <a:off x="5411809" y="3230801"/>
              <a:ext cx="0" cy="395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6" name="Google Shape;540;p63">
              <a:extLst>
                <a:ext uri="{FF2B5EF4-FFF2-40B4-BE49-F238E27FC236}">
                  <a16:creationId xmlns:a16="http://schemas.microsoft.com/office/drawing/2014/main" id="{9A47EB59-4883-4FBA-8D8B-D133D25B2734}"/>
                </a:ext>
              </a:extLst>
            </p:cNvPr>
            <p:cNvSpPr/>
            <p:nvPr/>
          </p:nvSpPr>
          <p:spPr>
            <a:xfrm>
              <a:off x="5027576" y="2930459"/>
              <a:ext cx="768300" cy="300300"/>
            </a:xfrm>
            <a:prstGeom prst="rect">
              <a:avLst/>
            </a:prstGeom>
            <a:blipFill rotWithShape="1">
              <a:blip r:embed="rId8">
                <a:alphaModFix/>
              </a:blip>
              <a:stretch>
                <a:fillRect b="-1059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Tree>
    <p:extLst>
      <p:ext uri="{BB962C8B-B14F-4D97-AF65-F5344CB8AC3E}">
        <p14:creationId xmlns:p14="http://schemas.microsoft.com/office/powerpoint/2010/main" val="1078011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Google Shape;548;p64">
            <a:extLst>
              <a:ext uri="{FF2B5EF4-FFF2-40B4-BE49-F238E27FC236}">
                <a16:creationId xmlns:a16="http://schemas.microsoft.com/office/drawing/2014/main" id="{DFCDFA36-B1ED-459F-96F2-FB2615F7084E}"/>
              </a:ext>
            </a:extLst>
          </p:cNvPr>
          <p:cNvSpPr/>
          <p:nvPr/>
        </p:nvSpPr>
        <p:spPr>
          <a:xfrm>
            <a:off x="4955371" y="2205945"/>
            <a:ext cx="2839701" cy="346218"/>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68575" rIns="68575" bIns="68575" anchor="ctr" anchorCtr="0">
            <a:noAutofit/>
          </a:bodyPr>
          <a:lstStyle/>
          <a:p>
            <a:pPr algn="ctr"/>
            <a:r>
              <a:rPr lang="en-US" altLang="zh-TW" sz="1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Representation Layer</a:t>
            </a:r>
          </a:p>
        </p:txBody>
      </p:sp>
      <p:sp>
        <p:nvSpPr>
          <p:cNvPr id="2" name="標題 1">
            <a:extLst>
              <a:ext uri="{FF2B5EF4-FFF2-40B4-BE49-F238E27FC236}">
                <a16:creationId xmlns:a16="http://schemas.microsoft.com/office/drawing/2014/main" id="{DBE32E80-DE55-498F-93DF-58C4BB73F68B}"/>
              </a:ext>
            </a:extLst>
          </p:cNvPr>
          <p:cNvSpPr>
            <a:spLocks noGrp="1"/>
          </p:cNvSpPr>
          <p:nvPr>
            <p:ph type="title"/>
          </p:nvPr>
        </p:nvSpPr>
        <p:spPr>
          <a:xfrm>
            <a:off x="713224" y="445025"/>
            <a:ext cx="5596135" cy="572700"/>
          </a:xfrm>
        </p:spPr>
        <p:txBody>
          <a:bodyPr/>
          <a:lstStyle/>
          <a:p>
            <a:r>
              <a:rPr lang="en-US" altLang="zh-TW" dirty="0"/>
              <a:t>Encoder and Decoder</a:t>
            </a:r>
            <a:endParaRPr lang="zh-TW" altLang="en-US" dirty="0"/>
          </a:p>
        </p:txBody>
      </p:sp>
      <p:sp>
        <p:nvSpPr>
          <p:cNvPr id="4" name="投影片編號版面配置區 3">
            <a:extLst>
              <a:ext uri="{FF2B5EF4-FFF2-40B4-BE49-F238E27FC236}">
                <a16:creationId xmlns:a16="http://schemas.microsoft.com/office/drawing/2014/main" id="{3552880E-96BF-49A7-BC12-58E3BC820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21" name="Google Shape;548;p64">
            <a:extLst>
              <a:ext uri="{FF2B5EF4-FFF2-40B4-BE49-F238E27FC236}">
                <a16:creationId xmlns:a16="http://schemas.microsoft.com/office/drawing/2014/main" id="{78701FB0-4DEF-4D84-A175-A698686085B2}"/>
              </a:ext>
            </a:extLst>
          </p:cNvPr>
          <p:cNvSpPr/>
          <p:nvPr/>
        </p:nvSpPr>
        <p:spPr>
          <a:xfrm>
            <a:off x="1293246" y="2205945"/>
            <a:ext cx="2996476" cy="346218"/>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68575" rIns="68575" bIns="68575" anchor="ctr" anchorCtr="0">
            <a:noAutofit/>
          </a:bodyPr>
          <a:lstStyle/>
          <a:p>
            <a:pPr algn="ctr"/>
            <a:r>
              <a:rPr lang="en-US" altLang="zh-TW" sz="1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Representation Layer</a:t>
            </a:r>
          </a:p>
        </p:txBody>
      </p:sp>
      <p:sp>
        <p:nvSpPr>
          <p:cNvPr id="23" name="Google Shape;550;p64">
            <a:extLst>
              <a:ext uri="{FF2B5EF4-FFF2-40B4-BE49-F238E27FC236}">
                <a16:creationId xmlns:a16="http://schemas.microsoft.com/office/drawing/2014/main" id="{86CCD652-75F1-43B7-ACBC-9ABE1FE9889B}"/>
              </a:ext>
            </a:extLst>
          </p:cNvPr>
          <p:cNvSpPr/>
          <p:nvPr/>
        </p:nvSpPr>
        <p:spPr>
          <a:xfrm rot="5400000">
            <a:off x="2474974" y="1809345"/>
            <a:ext cx="346219" cy="286800"/>
          </a:xfrm>
          <a:prstGeom prst="rightArrow">
            <a:avLst>
              <a:gd name="adj1" fmla="val 50000"/>
              <a:gd name="adj2" fmla="val 50000"/>
            </a:avLst>
          </a:prstGeom>
          <a:gradFill>
            <a:gsLst>
              <a:gs pos="0">
                <a:srgbClr val="B8CFEA"/>
              </a:gs>
              <a:gs pos="50000">
                <a:srgbClr val="A6C3E5"/>
              </a:gs>
              <a:gs pos="100000">
                <a:srgbClr val="97BCE5"/>
              </a:gs>
            </a:gsLst>
            <a:path path="circle">
              <a:fillToRect l="50000" t="50000" r="50000" b="50000"/>
            </a:path>
            <a:tileRect/>
          </a:gradFill>
          <a:ln w="9525" cap="flat" cmpd="sng">
            <a:solidFill>
              <a:srgbClr val="5B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 name="Google Shape;553;p64">
            <a:extLst>
              <a:ext uri="{FF2B5EF4-FFF2-40B4-BE49-F238E27FC236}">
                <a16:creationId xmlns:a16="http://schemas.microsoft.com/office/drawing/2014/main" id="{1B97D255-3695-4894-A7D8-582A86FD1E7B}"/>
              </a:ext>
            </a:extLst>
          </p:cNvPr>
          <p:cNvSpPr/>
          <p:nvPr/>
        </p:nvSpPr>
        <p:spPr>
          <a:xfrm rot="5400000">
            <a:off x="2506523" y="2672128"/>
            <a:ext cx="283121" cy="286800"/>
          </a:xfrm>
          <a:prstGeom prst="rightArrow">
            <a:avLst>
              <a:gd name="adj1" fmla="val 50000"/>
              <a:gd name="adj2" fmla="val 50000"/>
            </a:avLst>
          </a:prstGeom>
          <a:gradFill>
            <a:gsLst>
              <a:gs pos="0">
                <a:srgbClr val="B8CFEA"/>
              </a:gs>
              <a:gs pos="50000">
                <a:srgbClr val="A6C3E5"/>
              </a:gs>
              <a:gs pos="100000">
                <a:srgbClr val="97BCE5"/>
              </a:gs>
            </a:gsLst>
            <a:path path="circle">
              <a:fillToRect l="50000" t="50000" r="50000" b="50000"/>
            </a:path>
            <a:tileRect/>
          </a:gradFill>
          <a:ln w="9525" cap="flat" cmpd="sng">
            <a:solidFill>
              <a:srgbClr val="5B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 name="Google Shape;555;p64">
            <a:extLst>
              <a:ext uri="{FF2B5EF4-FFF2-40B4-BE49-F238E27FC236}">
                <a16:creationId xmlns:a16="http://schemas.microsoft.com/office/drawing/2014/main" id="{49DDF83D-B801-45E8-BFC5-38A58104320C}"/>
              </a:ext>
            </a:extLst>
          </p:cNvPr>
          <p:cNvSpPr/>
          <p:nvPr/>
        </p:nvSpPr>
        <p:spPr>
          <a:xfrm>
            <a:off x="1435301" y="3772646"/>
            <a:ext cx="2566631" cy="3936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68575" rIns="68575" bIns="68575" anchor="ctr" anchorCtr="0">
            <a:noAutofit/>
          </a:bodyPr>
          <a:lstStyle/>
          <a:p>
            <a:pPr algn="ctr"/>
            <a:r>
              <a:rPr lang="en-US" altLang="zh-TW" sz="1800" dirty="0">
                <a:latin typeface="Calibri" panose="020F0502020204030204" pitchFamily="34" charset="0"/>
                <a:ea typeface="Calibri" panose="020F0502020204030204" pitchFamily="34" charset="0"/>
                <a:cs typeface="Calibri" panose="020F0502020204030204" pitchFamily="34" charset="0"/>
                <a:sym typeface="Calibri"/>
              </a:rPr>
              <a:t>Downstream Tasks</a:t>
            </a:r>
          </a:p>
        </p:txBody>
      </p:sp>
      <p:sp>
        <p:nvSpPr>
          <p:cNvPr id="30" name="Google Shape;557;p64">
            <a:extLst>
              <a:ext uri="{FF2B5EF4-FFF2-40B4-BE49-F238E27FC236}">
                <a16:creationId xmlns:a16="http://schemas.microsoft.com/office/drawing/2014/main" id="{AF49EB80-6A94-4382-8508-9D880204A4C9}"/>
              </a:ext>
            </a:extLst>
          </p:cNvPr>
          <p:cNvSpPr/>
          <p:nvPr/>
        </p:nvSpPr>
        <p:spPr>
          <a:xfrm rot="5400000">
            <a:off x="2506523" y="3391398"/>
            <a:ext cx="283122" cy="286800"/>
          </a:xfrm>
          <a:prstGeom prst="rightArrow">
            <a:avLst>
              <a:gd name="adj1" fmla="val 50000"/>
              <a:gd name="adj2" fmla="val 50000"/>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 name="Google Shape;559;p64">
            <a:extLst>
              <a:ext uri="{FF2B5EF4-FFF2-40B4-BE49-F238E27FC236}">
                <a16:creationId xmlns:a16="http://schemas.microsoft.com/office/drawing/2014/main" id="{EEF7A62A-ECFD-40D4-809B-DB2B974C7DBA}"/>
              </a:ext>
            </a:extLst>
          </p:cNvPr>
          <p:cNvSpPr txBox="1"/>
          <p:nvPr/>
        </p:nvSpPr>
        <p:spPr>
          <a:xfrm>
            <a:off x="1833761" y="1382604"/>
            <a:ext cx="1769710" cy="3462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Input Sequence</a:t>
            </a:r>
            <a:endParaRPr sz="1800" dirty="0">
              <a:solidFill>
                <a:schemeClr val="dk1"/>
              </a:solidFill>
              <a:latin typeface="Calibri"/>
              <a:ea typeface="Calibri"/>
              <a:cs typeface="Calibri"/>
              <a:sym typeface="Calibri"/>
            </a:endParaRPr>
          </a:p>
        </p:txBody>
      </p:sp>
      <p:sp>
        <p:nvSpPr>
          <p:cNvPr id="34" name="文字方塊 33">
            <a:extLst>
              <a:ext uri="{FF2B5EF4-FFF2-40B4-BE49-F238E27FC236}">
                <a16:creationId xmlns:a16="http://schemas.microsoft.com/office/drawing/2014/main" id="{3C4743A4-6C07-41BC-9A67-D63F0DCA9593}"/>
              </a:ext>
            </a:extLst>
          </p:cNvPr>
          <p:cNvSpPr txBox="1"/>
          <p:nvPr/>
        </p:nvSpPr>
        <p:spPr>
          <a:xfrm>
            <a:off x="1075690" y="2931572"/>
            <a:ext cx="3285852" cy="461665"/>
          </a:xfrm>
          <a:prstGeom prst="rect">
            <a:avLst/>
          </a:prstGeom>
          <a:noFill/>
        </p:spPr>
        <p:txBody>
          <a:bodyPr wrap="square" rtlCol="0">
            <a:spAutoFit/>
          </a:bodyPr>
          <a:lstStyle/>
          <a:p>
            <a:pPr algn="ctr"/>
            <a:r>
              <a:rPr lang="en-US" altLang="zh-TW" sz="2400" i="1" dirty="0">
                <a:solidFill>
                  <a:srgbClr val="FF0000"/>
                </a:solidFill>
                <a:latin typeface="Adobe Garamond Pro" panose="02020502060506020403" pitchFamily="18" charset="0"/>
              </a:rPr>
              <a:t>vector representation</a:t>
            </a:r>
            <a:endParaRPr lang="zh-TW" altLang="en-US" sz="2400" i="1" dirty="0">
              <a:solidFill>
                <a:srgbClr val="FF0000"/>
              </a:solidFill>
              <a:latin typeface="Adobe Garamond Pro" panose="02020502060506020403" pitchFamily="18" charset="0"/>
            </a:endParaRPr>
          </a:p>
        </p:txBody>
      </p:sp>
      <p:sp>
        <p:nvSpPr>
          <p:cNvPr id="85" name="Google Shape;555;p64">
            <a:extLst>
              <a:ext uri="{FF2B5EF4-FFF2-40B4-BE49-F238E27FC236}">
                <a16:creationId xmlns:a16="http://schemas.microsoft.com/office/drawing/2014/main" id="{56163B19-4E3C-44F6-B2BF-4DA9F57D9095}"/>
              </a:ext>
            </a:extLst>
          </p:cNvPr>
          <p:cNvSpPr/>
          <p:nvPr/>
        </p:nvSpPr>
        <p:spPr>
          <a:xfrm>
            <a:off x="4988845" y="3304268"/>
            <a:ext cx="2803428" cy="3936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68575" rIns="68575" bIns="68575" anchor="ctr" anchorCtr="0">
            <a:noAutofit/>
          </a:bodyPr>
          <a:lstStyle/>
          <a:p>
            <a:pPr algn="ctr"/>
            <a:r>
              <a:rPr lang="en-US" altLang="zh-TW" sz="1800" dirty="0">
                <a:latin typeface="Calibri" panose="020F0502020204030204" pitchFamily="34" charset="0"/>
                <a:ea typeface="Calibri" panose="020F0502020204030204" pitchFamily="34" charset="0"/>
                <a:cs typeface="Calibri" panose="020F0502020204030204" pitchFamily="34" charset="0"/>
                <a:sym typeface="Calibri"/>
              </a:rPr>
              <a:t>Downstream Tasks</a:t>
            </a:r>
          </a:p>
        </p:txBody>
      </p:sp>
      <p:sp>
        <p:nvSpPr>
          <p:cNvPr id="64" name="Google Shape;572;p65">
            <a:extLst>
              <a:ext uri="{FF2B5EF4-FFF2-40B4-BE49-F238E27FC236}">
                <a16:creationId xmlns:a16="http://schemas.microsoft.com/office/drawing/2014/main" id="{18D24C14-3C5C-4B65-A38F-2201E2238182}"/>
              </a:ext>
            </a:extLst>
          </p:cNvPr>
          <p:cNvSpPr/>
          <p:nvPr/>
        </p:nvSpPr>
        <p:spPr>
          <a:xfrm>
            <a:off x="4955372" y="2205943"/>
            <a:ext cx="2836900" cy="346219"/>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Encoder</a:t>
            </a:r>
            <a:endParaRPr sz="1800" dirty="0">
              <a:solidFill>
                <a:schemeClr val="dk1"/>
              </a:solidFill>
              <a:latin typeface="Calibri"/>
              <a:ea typeface="Calibri"/>
              <a:cs typeface="Calibri"/>
              <a:sym typeface="Calibri"/>
            </a:endParaRPr>
          </a:p>
        </p:txBody>
      </p:sp>
      <p:sp>
        <p:nvSpPr>
          <p:cNvPr id="66" name="Google Shape;574;p65">
            <a:extLst>
              <a:ext uri="{FF2B5EF4-FFF2-40B4-BE49-F238E27FC236}">
                <a16:creationId xmlns:a16="http://schemas.microsoft.com/office/drawing/2014/main" id="{B45B8660-CD58-4119-8770-57FEA72CFF0E}"/>
              </a:ext>
            </a:extLst>
          </p:cNvPr>
          <p:cNvSpPr txBox="1"/>
          <p:nvPr/>
        </p:nvSpPr>
        <p:spPr>
          <a:xfrm>
            <a:off x="5201103" y="1415998"/>
            <a:ext cx="269604"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I</a:t>
            </a:r>
            <a:endParaRPr sz="1800">
              <a:solidFill>
                <a:schemeClr val="dk1"/>
              </a:solidFill>
              <a:latin typeface="Calibri"/>
              <a:ea typeface="Calibri"/>
              <a:cs typeface="Calibri"/>
              <a:sym typeface="Calibri"/>
            </a:endParaRPr>
          </a:p>
        </p:txBody>
      </p:sp>
      <p:sp>
        <p:nvSpPr>
          <p:cNvPr id="67" name="Google Shape;575;p65">
            <a:extLst>
              <a:ext uri="{FF2B5EF4-FFF2-40B4-BE49-F238E27FC236}">
                <a16:creationId xmlns:a16="http://schemas.microsoft.com/office/drawing/2014/main" id="{CDB55BAB-B34C-45EF-B03E-397BB9E15E85}"/>
              </a:ext>
            </a:extLst>
          </p:cNvPr>
          <p:cNvSpPr txBox="1"/>
          <p:nvPr/>
        </p:nvSpPr>
        <p:spPr>
          <a:xfrm>
            <a:off x="5763299" y="1415998"/>
            <a:ext cx="533536"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am</a:t>
            </a:r>
            <a:endParaRPr sz="1800" dirty="0">
              <a:solidFill>
                <a:schemeClr val="dk1"/>
              </a:solidFill>
              <a:latin typeface="Calibri"/>
              <a:ea typeface="Calibri"/>
              <a:cs typeface="Calibri"/>
              <a:sym typeface="Calibri"/>
            </a:endParaRPr>
          </a:p>
        </p:txBody>
      </p:sp>
      <p:sp>
        <p:nvSpPr>
          <p:cNvPr id="68" name="Google Shape;576;p65">
            <a:extLst>
              <a:ext uri="{FF2B5EF4-FFF2-40B4-BE49-F238E27FC236}">
                <a16:creationId xmlns:a16="http://schemas.microsoft.com/office/drawing/2014/main" id="{39A695E9-B931-45A9-B676-775ABC6A9334}"/>
              </a:ext>
            </a:extLst>
          </p:cNvPr>
          <p:cNvSpPr txBox="1"/>
          <p:nvPr/>
        </p:nvSpPr>
        <p:spPr>
          <a:xfrm>
            <a:off x="6390559" y="1415998"/>
            <a:ext cx="328330"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a</a:t>
            </a:r>
            <a:endParaRPr sz="1800" dirty="0">
              <a:solidFill>
                <a:schemeClr val="dk1"/>
              </a:solidFill>
              <a:latin typeface="Calibri"/>
              <a:ea typeface="Calibri"/>
              <a:cs typeface="Calibri"/>
              <a:sym typeface="Calibri"/>
            </a:endParaRPr>
          </a:p>
        </p:txBody>
      </p:sp>
      <p:sp>
        <p:nvSpPr>
          <p:cNvPr id="69" name="Google Shape;577;p65">
            <a:extLst>
              <a:ext uri="{FF2B5EF4-FFF2-40B4-BE49-F238E27FC236}">
                <a16:creationId xmlns:a16="http://schemas.microsoft.com/office/drawing/2014/main" id="{5ACBA532-0DE6-4F3B-BE01-AADBE769920F}"/>
              </a:ext>
            </a:extLst>
          </p:cNvPr>
          <p:cNvSpPr txBox="1"/>
          <p:nvPr/>
        </p:nvSpPr>
        <p:spPr>
          <a:xfrm>
            <a:off x="6678325" y="1415998"/>
            <a:ext cx="1006011"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student</a:t>
            </a:r>
            <a:endParaRPr sz="1800" dirty="0">
              <a:solidFill>
                <a:schemeClr val="dk1"/>
              </a:solidFill>
              <a:latin typeface="Calibri"/>
              <a:ea typeface="Calibri"/>
              <a:cs typeface="Calibri"/>
              <a:sym typeface="Calibri"/>
            </a:endParaRPr>
          </a:p>
        </p:txBody>
      </p:sp>
      <p:grpSp>
        <p:nvGrpSpPr>
          <p:cNvPr id="103" name="群組 102">
            <a:extLst>
              <a:ext uri="{FF2B5EF4-FFF2-40B4-BE49-F238E27FC236}">
                <a16:creationId xmlns:a16="http://schemas.microsoft.com/office/drawing/2014/main" id="{EF2C59F6-8FDD-4794-BBA8-C294D05EF38E}"/>
              </a:ext>
            </a:extLst>
          </p:cNvPr>
          <p:cNvGrpSpPr/>
          <p:nvPr/>
        </p:nvGrpSpPr>
        <p:grpSpPr>
          <a:xfrm>
            <a:off x="5335905" y="1779636"/>
            <a:ext cx="1845426" cy="341842"/>
            <a:chOff x="5546363" y="2164263"/>
            <a:chExt cx="1845426" cy="407487"/>
          </a:xfrm>
        </p:grpSpPr>
        <p:cxnSp>
          <p:nvCxnSpPr>
            <p:cNvPr id="74" name="Google Shape;582;p65">
              <a:extLst>
                <a:ext uri="{FF2B5EF4-FFF2-40B4-BE49-F238E27FC236}">
                  <a16:creationId xmlns:a16="http://schemas.microsoft.com/office/drawing/2014/main" id="{B9038457-1A71-48FF-80EC-41EB9D942703}"/>
                </a:ext>
              </a:extLst>
            </p:cNvPr>
            <p:cNvCxnSpPr>
              <a:cxnSpLocks/>
            </p:cNvCxnSpPr>
            <p:nvPr/>
          </p:nvCxnSpPr>
          <p:spPr>
            <a:xfrm>
              <a:off x="5546363" y="2164263"/>
              <a:ext cx="0" cy="407487"/>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0" name="Google Shape;582;p65">
              <a:extLst>
                <a:ext uri="{FF2B5EF4-FFF2-40B4-BE49-F238E27FC236}">
                  <a16:creationId xmlns:a16="http://schemas.microsoft.com/office/drawing/2014/main" id="{60C80D37-7651-43B5-A11A-A3CC77150A80}"/>
                </a:ext>
              </a:extLst>
            </p:cNvPr>
            <p:cNvCxnSpPr>
              <a:cxnSpLocks/>
            </p:cNvCxnSpPr>
            <p:nvPr/>
          </p:nvCxnSpPr>
          <p:spPr>
            <a:xfrm>
              <a:off x="6253971" y="2164263"/>
              <a:ext cx="0" cy="407487"/>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1" name="Google Shape;582;p65">
              <a:extLst>
                <a:ext uri="{FF2B5EF4-FFF2-40B4-BE49-F238E27FC236}">
                  <a16:creationId xmlns:a16="http://schemas.microsoft.com/office/drawing/2014/main" id="{79C0F229-8F77-4F68-8F3E-321EDFABEC92}"/>
                </a:ext>
              </a:extLst>
            </p:cNvPr>
            <p:cNvCxnSpPr>
              <a:cxnSpLocks/>
            </p:cNvCxnSpPr>
            <p:nvPr/>
          </p:nvCxnSpPr>
          <p:spPr>
            <a:xfrm>
              <a:off x="6765182" y="2164263"/>
              <a:ext cx="0" cy="407487"/>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2" name="Google Shape;582;p65">
              <a:extLst>
                <a:ext uri="{FF2B5EF4-FFF2-40B4-BE49-F238E27FC236}">
                  <a16:creationId xmlns:a16="http://schemas.microsoft.com/office/drawing/2014/main" id="{F95F7978-9F06-4FD2-A57D-4F74F7B39079}"/>
                </a:ext>
              </a:extLst>
            </p:cNvPr>
            <p:cNvCxnSpPr>
              <a:cxnSpLocks/>
            </p:cNvCxnSpPr>
            <p:nvPr/>
          </p:nvCxnSpPr>
          <p:spPr>
            <a:xfrm>
              <a:off x="7391789" y="2164263"/>
              <a:ext cx="0" cy="407487"/>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83" name="Google Shape;582;p65">
            <a:extLst>
              <a:ext uri="{FF2B5EF4-FFF2-40B4-BE49-F238E27FC236}">
                <a16:creationId xmlns:a16="http://schemas.microsoft.com/office/drawing/2014/main" id="{320691CE-227D-473F-B646-AB6461E88D9F}"/>
              </a:ext>
            </a:extLst>
          </p:cNvPr>
          <p:cNvCxnSpPr>
            <a:cxnSpLocks/>
          </p:cNvCxnSpPr>
          <p:nvPr/>
        </p:nvCxnSpPr>
        <p:spPr>
          <a:xfrm>
            <a:off x="6364131" y="2673967"/>
            <a:ext cx="0" cy="488437"/>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6" name="文字方塊 85">
            <a:extLst>
              <a:ext uri="{FF2B5EF4-FFF2-40B4-BE49-F238E27FC236}">
                <a16:creationId xmlns:a16="http://schemas.microsoft.com/office/drawing/2014/main" id="{3122208E-7993-4128-B944-1B2B7826BA0E}"/>
              </a:ext>
            </a:extLst>
          </p:cNvPr>
          <p:cNvSpPr txBox="1"/>
          <p:nvPr/>
        </p:nvSpPr>
        <p:spPr>
          <a:xfrm>
            <a:off x="5538404" y="2660556"/>
            <a:ext cx="3285852" cy="400110"/>
          </a:xfrm>
          <a:prstGeom prst="rect">
            <a:avLst/>
          </a:prstGeom>
          <a:noFill/>
        </p:spPr>
        <p:txBody>
          <a:bodyPr wrap="square" rtlCol="0">
            <a:spAutoFit/>
          </a:bodyPr>
          <a:lstStyle/>
          <a:p>
            <a:pPr algn="ctr"/>
            <a:r>
              <a:rPr lang="en-US" altLang="zh-TW" sz="2000" i="1" dirty="0">
                <a:solidFill>
                  <a:srgbClr val="FF0000"/>
                </a:solidFill>
                <a:latin typeface="Adobe Garamond Pro" panose="02020502060506020403" pitchFamily="18" charset="0"/>
              </a:rPr>
              <a:t>context vector</a:t>
            </a:r>
            <a:endParaRPr lang="zh-TW" altLang="en-US" sz="2000" i="1" dirty="0">
              <a:solidFill>
                <a:srgbClr val="FF0000"/>
              </a:solidFill>
              <a:latin typeface="Adobe Garamond Pro" panose="02020502060506020403" pitchFamily="18" charset="0"/>
            </a:endParaRPr>
          </a:p>
        </p:txBody>
      </p:sp>
      <p:grpSp>
        <p:nvGrpSpPr>
          <p:cNvPr id="88" name="Google Shape;586;p65">
            <a:extLst>
              <a:ext uri="{FF2B5EF4-FFF2-40B4-BE49-F238E27FC236}">
                <a16:creationId xmlns:a16="http://schemas.microsoft.com/office/drawing/2014/main" id="{7D7D3EFD-1B0C-4BCC-9396-D731599263CD}"/>
              </a:ext>
            </a:extLst>
          </p:cNvPr>
          <p:cNvGrpSpPr/>
          <p:nvPr/>
        </p:nvGrpSpPr>
        <p:grpSpPr>
          <a:xfrm>
            <a:off x="5376383" y="4057129"/>
            <a:ext cx="2167895" cy="321335"/>
            <a:chOff x="7628237" y="4237902"/>
            <a:chExt cx="1604613" cy="428447"/>
          </a:xfrm>
        </p:grpSpPr>
        <p:sp>
          <p:nvSpPr>
            <p:cNvPr id="89" name="Google Shape;587;p65">
              <a:extLst>
                <a:ext uri="{FF2B5EF4-FFF2-40B4-BE49-F238E27FC236}">
                  <a16:creationId xmlns:a16="http://schemas.microsoft.com/office/drawing/2014/main" id="{240EE864-9C85-467F-9C34-2B41F6EC8DE8}"/>
                </a:ext>
              </a:extLst>
            </p:cNvPr>
            <p:cNvSpPr txBox="1"/>
            <p:nvPr/>
          </p:nvSpPr>
          <p:spPr>
            <a:xfrm>
              <a:off x="7628237" y="4237902"/>
              <a:ext cx="415500" cy="42058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a:solidFill>
                    <a:schemeClr val="dk1"/>
                  </a:solidFill>
                  <a:latin typeface="Calibri"/>
                  <a:ea typeface="Calibri"/>
                  <a:cs typeface="Calibri"/>
                  <a:sym typeface="Calibri"/>
                </a:rPr>
                <a:t>我</a:t>
              </a:r>
              <a:endParaRPr sz="1600"/>
            </a:p>
          </p:txBody>
        </p:sp>
        <p:sp>
          <p:nvSpPr>
            <p:cNvPr id="90" name="Google Shape;588;p65">
              <a:extLst>
                <a:ext uri="{FF2B5EF4-FFF2-40B4-BE49-F238E27FC236}">
                  <a16:creationId xmlns:a16="http://schemas.microsoft.com/office/drawing/2014/main" id="{D52205DA-91BB-4C49-AB25-DB2529545ACD}"/>
                </a:ext>
              </a:extLst>
            </p:cNvPr>
            <p:cNvSpPr txBox="1"/>
            <p:nvPr/>
          </p:nvSpPr>
          <p:spPr>
            <a:xfrm>
              <a:off x="8171150" y="4245761"/>
              <a:ext cx="415500" cy="42058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dirty="0">
                  <a:solidFill>
                    <a:schemeClr val="dk1"/>
                  </a:solidFill>
                  <a:latin typeface="Calibri"/>
                  <a:ea typeface="Calibri"/>
                  <a:cs typeface="Calibri"/>
                  <a:sym typeface="Calibri"/>
                </a:rPr>
                <a:t>是</a:t>
              </a:r>
              <a:endParaRPr sz="1600" dirty="0"/>
            </a:p>
          </p:txBody>
        </p:sp>
        <p:sp>
          <p:nvSpPr>
            <p:cNvPr id="91" name="Google Shape;589;p65">
              <a:extLst>
                <a:ext uri="{FF2B5EF4-FFF2-40B4-BE49-F238E27FC236}">
                  <a16:creationId xmlns:a16="http://schemas.microsoft.com/office/drawing/2014/main" id="{A6D69088-2DB3-40B6-A07E-80C42DD30141}"/>
                </a:ext>
              </a:extLst>
            </p:cNvPr>
            <p:cNvSpPr txBox="1"/>
            <p:nvPr/>
          </p:nvSpPr>
          <p:spPr>
            <a:xfrm>
              <a:off x="8586650" y="4240221"/>
              <a:ext cx="646200" cy="42058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dirty="0">
                  <a:solidFill>
                    <a:schemeClr val="dk1"/>
                  </a:solidFill>
                  <a:latin typeface="Calibri"/>
                  <a:ea typeface="Calibri"/>
                  <a:cs typeface="Calibri"/>
                  <a:sym typeface="Calibri"/>
                </a:rPr>
                <a:t>學生</a:t>
              </a:r>
              <a:endParaRPr sz="1600" dirty="0"/>
            </a:p>
          </p:txBody>
        </p:sp>
      </p:grpSp>
      <p:grpSp>
        <p:nvGrpSpPr>
          <p:cNvPr id="92" name="Google Shape;590;p65">
            <a:extLst>
              <a:ext uri="{FF2B5EF4-FFF2-40B4-BE49-F238E27FC236}">
                <a16:creationId xmlns:a16="http://schemas.microsoft.com/office/drawing/2014/main" id="{97E73D12-7525-4EEB-AF24-18A4D8A12A9E}"/>
              </a:ext>
            </a:extLst>
          </p:cNvPr>
          <p:cNvGrpSpPr/>
          <p:nvPr/>
        </p:nvGrpSpPr>
        <p:grpSpPr>
          <a:xfrm rot="10800000">
            <a:off x="5613026" y="3775020"/>
            <a:ext cx="1467255" cy="223663"/>
            <a:chOff x="7837159" y="4644705"/>
            <a:chExt cx="1212391" cy="298217"/>
          </a:xfrm>
        </p:grpSpPr>
        <p:cxnSp>
          <p:nvCxnSpPr>
            <p:cNvPr id="93" name="Google Shape;591;p65">
              <a:extLst>
                <a:ext uri="{FF2B5EF4-FFF2-40B4-BE49-F238E27FC236}">
                  <a16:creationId xmlns:a16="http://schemas.microsoft.com/office/drawing/2014/main" id="{BCEF1C3B-F62C-4D10-8DD2-CAFD92B330B2}"/>
                </a:ext>
              </a:extLst>
            </p:cNvPr>
            <p:cNvCxnSpPr/>
            <p:nvPr/>
          </p:nvCxnSpPr>
          <p:spPr>
            <a:xfrm rot="10800000">
              <a:off x="7837159" y="4648922"/>
              <a:ext cx="0" cy="29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4" name="Google Shape;592;p65">
              <a:extLst>
                <a:ext uri="{FF2B5EF4-FFF2-40B4-BE49-F238E27FC236}">
                  <a16:creationId xmlns:a16="http://schemas.microsoft.com/office/drawing/2014/main" id="{41D941DE-6AFC-4E2D-BDC3-E6206D5DF5C2}"/>
                </a:ext>
              </a:extLst>
            </p:cNvPr>
            <p:cNvCxnSpPr/>
            <p:nvPr/>
          </p:nvCxnSpPr>
          <p:spPr>
            <a:xfrm rot="10800000">
              <a:off x="8428913" y="4644705"/>
              <a:ext cx="0" cy="295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5" name="Google Shape;593;p65">
              <a:extLst>
                <a:ext uri="{FF2B5EF4-FFF2-40B4-BE49-F238E27FC236}">
                  <a16:creationId xmlns:a16="http://schemas.microsoft.com/office/drawing/2014/main" id="{26B1CCB6-4596-4850-A6E2-BD92AD1D5681}"/>
                </a:ext>
              </a:extLst>
            </p:cNvPr>
            <p:cNvCxnSpPr/>
            <p:nvPr/>
          </p:nvCxnSpPr>
          <p:spPr>
            <a:xfrm rot="10800000">
              <a:off x="9049550" y="4662105"/>
              <a:ext cx="0" cy="278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98" name="Google Shape;555;p64">
            <a:extLst>
              <a:ext uri="{FF2B5EF4-FFF2-40B4-BE49-F238E27FC236}">
                <a16:creationId xmlns:a16="http://schemas.microsoft.com/office/drawing/2014/main" id="{70E9A029-B588-450D-924A-BC3AB8942E43}"/>
              </a:ext>
            </a:extLst>
          </p:cNvPr>
          <p:cNvSpPr/>
          <p:nvPr/>
        </p:nvSpPr>
        <p:spPr>
          <a:xfrm>
            <a:off x="4988845" y="3304268"/>
            <a:ext cx="2803428" cy="3936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68575" rIns="68575" bIns="68575" anchor="ctr" anchorCtr="0">
            <a:noAutofit/>
          </a:bodyPr>
          <a:lstStyle/>
          <a:p>
            <a:pPr algn="ctr"/>
            <a:r>
              <a:rPr lang="en-US" altLang="zh-TW" sz="1800" dirty="0">
                <a:latin typeface="Calibri" panose="020F0502020204030204" pitchFamily="34" charset="0"/>
                <a:ea typeface="Calibri" panose="020F0502020204030204" pitchFamily="34" charset="0"/>
                <a:cs typeface="Calibri" panose="020F0502020204030204" pitchFamily="34" charset="0"/>
                <a:sym typeface="Calibri"/>
              </a:rPr>
              <a:t>Decoder</a:t>
            </a:r>
          </a:p>
        </p:txBody>
      </p:sp>
    </p:spTree>
    <p:extLst>
      <p:ext uri="{BB962C8B-B14F-4D97-AF65-F5344CB8AC3E}">
        <p14:creationId xmlns:p14="http://schemas.microsoft.com/office/powerpoint/2010/main" val="2009703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B0774-CBC7-45C0-8AC4-DF6A29ABE40D}"/>
              </a:ext>
            </a:extLst>
          </p:cNvPr>
          <p:cNvSpPr>
            <a:spLocks noGrp="1"/>
          </p:cNvSpPr>
          <p:nvPr>
            <p:ph type="title"/>
          </p:nvPr>
        </p:nvSpPr>
        <p:spPr/>
        <p:txBody>
          <a:bodyPr/>
          <a:lstStyle/>
          <a:p>
            <a:r>
              <a:rPr lang="en-US" altLang="zh-TW" dirty="0"/>
              <a:t>Encoder and Decoder</a:t>
            </a:r>
            <a:endParaRPr lang="zh-TW" altLang="en-US" dirty="0"/>
          </a:p>
        </p:txBody>
      </p:sp>
      <p:sp>
        <p:nvSpPr>
          <p:cNvPr id="4" name="投影片編號版面配置區 3">
            <a:extLst>
              <a:ext uri="{FF2B5EF4-FFF2-40B4-BE49-F238E27FC236}">
                <a16:creationId xmlns:a16="http://schemas.microsoft.com/office/drawing/2014/main" id="{93BA2C5C-F635-47FA-AEB3-E5EDBED70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pSp>
        <p:nvGrpSpPr>
          <p:cNvPr id="6" name="Google Shape;601;p66">
            <a:extLst>
              <a:ext uri="{FF2B5EF4-FFF2-40B4-BE49-F238E27FC236}">
                <a16:creationId xmlns:a16="http://schemas.microsoft.com/office/drawing/2014/main" id="{B2FEC67A-BCC3-48CC-9591-06E2A11755A4}"/>
              </a:ext>
            </a:extLst>
          </p:cNvPr>
          <p:cNvGrpSpPr/>
          <p:nvPr/>
        </p:nvGrpSpPr>
        <p:grpSpPr>
          <a:xfrm>
            <a:off x="602273" y="4143415"/>
            <a:ext cx="2804753" cy="620598"/>
            <a:chOff x="803031" y="5524553"/>
            <a:chExt cx="3739671" cy="827464"/>
          </a:xfrm>
        </p:grpSpPr>
        <p:sp>
          <p:nvSpPr>
            <p:cNvPr id="7" name="Google Shape;602;p66">
              <a:extLst>
                <a:ext uri="{FF2B5EF4-FFF2-40B4-BE49-F238E27FC236}">
                  <a16:creationId xmlns:a16="http://schemas.microsoft.com/office/drawing/2014/main" id="{14F2F1D9-1D29-4C91-A294-6592668BE8EC}"/>
                </a:ext>
              </a:extLst>
            </p:cNvPr>
            <p:cNvSpPr/>
            <p:nvPr/>
          </p:nvSpPr>
          <p:spPr>
            <a:xfrm>
              <a:off x="803031" y="5951817"/>
              <a:ext cx="489900" cy="400200"/>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 name="Google Shape;603;p66">
              <a:extLst>
                <a:ext uri="{FF2B5EF4-FFF2-40B4-BE49-F238E27FC236}">
                  <a16:creationId xmlns:a16="http://schemas.microsoft.com/office/drawing/2014/main" id="{40673E6A-28CE-4474-81A0-4DF4ECEBE201}"/>
                </a:ext>
              </a:extLst>
            </p:cNvPr>
            <p:cNvSpPr/>
            <p:nvPr/>
          </p:nvSpPr>
          <p:spPr>
            <a:xfrm>
              <a:off x="2028486" y="5949653"/>
              <a:ext cx="495900" cy="4002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 name="Google Shape;604;p66">
              <a:extLst>
                <a:ext uri="{FF2B5EF4-FFF2-40B4-BE49-F238E27FC236}">
                  <a16:creationId xmlns:a16="http://schemas.microsoft.com/office/drawing/2014/main" id="{C370AF80-3F10-40E2-ADC9-16252A7A1585}"/>
                </a:ext>
              </a:extLst>
            </p:cNvPr>
            <p:cNvSpPr/>
            <p:nvPr/>
          </p:nvSpPr>
          <p:spPr>
            <a:xfrm>
              <a:off x="4069302" y="5949653"/>
              <a:ext cx="4734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 name="Google Shape;605;p66">
              <a:extLst>
                <a:ext uri="{FF2B5EF4-FFF2-40B4-BE49-F238E27FC236}">
                  <a16:creationId xmlns:a16="http://schemas.microsoft.com/office/drawing/2014/main" id="{9FE757DA-290B-422D-BBBA-77674E019876}"/>
                </a:ext>
              </a:extLst>
            </p:cNvPr>
            <p:cNvCxnSpPr>
              <a:stCxn id="7" idx="0"/>
              <a:endCxn id="19" idx="2"/>
            </p:cNvCxnSpPr>
            <p:nvPr/>
          </p:nvCxnSpPr>
          <p:spPr>
            <a:xfrm rot="10800000">
              <a:off x="1047981" y="5524617"/>
              <a:ext cx="0" cy="42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1" name="Google Shape;607;p66">
              <a:extLst>
                <a:ext uri="{FF2B5EF4-FFF2-40B4-BE49-F238E27FC236}">
                  <a16:creationId xmlns:a16="http://schemas.microsoft.com/office/drawing/2014/main" id="{A0CA6E1D-CA82-4143-B0E7-F12EE5294390}"/>
                </a:ext>
              </a:extLst>
            </p:cNvPr>
            <p:cNvCxnSpPr>
              <a:stCxn id="8" idx="0"/>
              <a:endCxn id="21" idx="2"/>
            </p:cNvCxnSpPr>
            <p:nvPr/>
          </p:nvCxnSpPr>
          <p:spPr>
            <a:xfrm rot="10800000">
              <a:off x="2276436" y="5524553"/>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2" name="Google Shape;609;p66">
              <a:extLst>
                <a:ext uri="{FF2B5EF4-FFF2-40B4-BE49-F238E27FC236}">
                  <a16:creationId xmlns:a16="http://schemas.microsoft.com/office/drawing/2014/main" id="{F15DD833-C170-4941-A817-031051130917}"/>
                </a:ext>
              </a:extLst>
            </p:cNvPr>
            <p:cNvCxnSpPr>
              <a:endCxn id="21" idx="2"/>
            </p:cNvCxnSpPr>
            <p:nvPr/>
          </p:nvCxnSpPr>
          <p:spPr>
            <a:xfrm rot="10800000">
              <a:off x="2276429" y="5524607"/>
              <a:ext cx="81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3" name="Google Shape;610;p66">
              <a:extLst>
                <a:ext uri="{FF2B5EF4-FFF2-40B4-BE49-F238E27FC236}">
                  <a16:creationId xmlns:a16="http://schemas.microsoft.com/office/drawing/2014/main" id="{50290D73-0ABF-4571-9DEE-1928BB239E7F}"/>
                </a:ext>
              </a:extLst>
            </p:cNvPr>
            <p:cNvCxnSpPr>
              <a:stCxn id="9" idx="0"/>
              <a:endCxn id="22" idx="2"/>
            </p:cNvCxnSpPr>
            <p:nvPr/>
          </p:nvCxnSpPr>
          <p:spPr>
            <a:xfrm rot="10800000">
              <a:off x="4306002" y="5524553"/>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14" name="Google Shape;612;p66">
            <a:extLst>
              <a:ext uri="{FF2B5EF4-FFF2-40B4-BE49-F238E27FC236}">
                <a16:creationId xmlns:a16="http://schemas.microsoft.com/office/drawing/2014/main" id="{574C5457-6BA6-4A83-9536-0FCF7C77736A}"/>
              </a:ext>
            </a:extLst>
          </p:cNvPr>
          <p:cNvSpPr/>
          <p:nvPr/>
        </p:nvSpPr>
        <p:spPr>
          <a:xfrm>
            <a:off x="116212" y="3135525"/>
            <a:ext cx="4003800" cy="1128300"/>
          </a:xfrm>
          <a:prstGeom prst="roundRect">
            <a:avLst>
              <a:gd name="adj" fmla="val 16667"/>
            </a:avLst>
          </a:prstGeom>
          <a:blipFill rotWithShape="1">
            <a:blip r:embed="rId6">
              <a:alphaModFix/>
            </a:blip>
            <a:stretch>
              <a:fillRect/>
            </a:stretch>
          </a:blipFill>
          <a:ln w="25400" cap="flat" cmpd="sng">
            <a:solidFill>
              <a:srgbClr val="3F739B"/>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15" name="Google Shape;613;p66">
            <a:extLst>
              <a:ext uri="{FF2B5EF4-FFF2-40B4-BE49-F238E27FC236}">
                <a16:creationId xmlns:a16="http://schemas.microsoft.com/office/drawing/2014/main" id="{7E9DD954-C033-4427-A498-A80CC61904A8}"/>
              </a:ext>
            </a:extLst>
          </p:cNvPr>
          <p:cNvGrpSpPr/>
          <p:nvPr/>
        </p:nvGrpSpPr>
        <p:grpSpPr>
          <a:xfrm>
            <a:off x="99561" y="3549524"/>
            <a:ext cx="4599893" cy="593932"/>
            <a:chOff x="132748" y="4732699"/>
            <a:chExt cx="6133191" cy="791910"/>
          </a:xfrm>
        </p:grpSpPr>
        <p:cxnSp>
          <p:nvCxnSpPr>
            <p:cNvPr id="16" name="Google Shape;614;p66">
              <a:extLst>
                <a:ext uri="{FF2B5EF4-FFF2-40B4-BE49-F238E27FC236}">
                  <a16:creationId xmlns:a16="http://schemas.microsoft.com/office/drawing/2014/main" id="{C5DC6D70-E0E5-4E0F-A7A0-16D3977B0956}"/>
                </a:ext>
              </a:extLst>
            </p:cNvPr>
            <p:cNvCxnSpPr/>
            <p:nvPr/>
          </p:nvCxnSpPr>
          <p:spPr>
            <a:xfrm rot="10800000" flipH="1">
              <a:off x="4824139" y="5152190"/>
              <a:ext cx="1441800" cy="8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7" name="Google Shape;615;p66">
              <a:extLst>
                <a:ext uri="{FF2B5EF4-FFF2-40B4-BE49-F238E27FC236}">
                  <a16:creationId xmlns:a16="http://schemas.microsoft.com/office/drawing/2014/main" id="{FEA3F915-0F66-4790-84FD-C5D816191F67}"/>
                </a:ext>
              </a:extLst>
            </p:cNvPr>
            <p:cNvSpPr/>
            <p:nvPr/>
          </p:nvSpPr>
          <p:spPr>
            <a:xfrm>
              <a:off x="1411906" y="4769474"/>
              <a:ext cx="506700" cy="400200"/>
            </a:xfrm>
            <a:prstGeom prst="rect">
              <a:avLst/>
            </a:prstGeom>
            <a:blipFill rotWithShape="1">
              <a:blip r:embed="rId7">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8" name="Google Shape;616;p66">
              <a:extLst>
                <a:ext uri="{FF2B5EF4-FFF2-40B4-BE49-F238E27FC236}">
                  <a16:creationId xmlns:a16="http://schemas.microsoft.com/office/drawing/2014/main" id="{14746F16-166A-436A-8D7A-2302ABE68171}"/>
                </a:ext>
              </a:extLst>
            </p:cNvPr>
            <p:cNvSpPr/>
            <p:nvPr/>
          </p:nvSpPr>
          <p:spPr>
            <a:xfrm>
              <a:off x="2621662" y="4760480"/>
              <a:ext cx="506700" cy="400200"/>
            </a:xfrm>
            <a:prstGeom prst="rect">
              <a:avLst/>
            </a:prstGeom>
            <a:blipFill rotWithShape="1">
              <a:blip r:embed="rId8">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9" name="Google Shape;606;p66">
              <a:extLst>
                <a:ext uri="{FF2B5EF4-FFF2-40B4-BE49-F238E27FC236}">
                  <a16:creationId xmlns:a16="http://schemas.microsoft.com/office/drawing/2014/main" id="{17010E83-E035-4DDE-8F60-2CC7E9F813C4}"/>
                </a:ext>
              </a:extLst>
            </p:cNvPr>
            <p:cNvSpPr/>
            <p:nvPr/>
          </p:nvSpPr>
          <p:spPr>
            <a:xfrm>
              <a:off x="642692" y="4868809"/>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20" name="Google Shape;617;p66">
              <a:extLst>
                <a:ext uri="{FF2B5EF4-FFF2-40B4-BE49-F238E27FC236}">
                  <a16:creationId xmlns:a16="http://schemas.microsoft.com/office/drawing/2014/main" id="{E14439DC-B734-4706-B1EB-62EC34B734CA}"/>
                </a:ext>
              </a:extLst>
            </p:cNvPr>
            <p:cNvSpPr/>
            <p:nvPr/>
          </p:nvSpPr>
          <p:spPr>
            <a:xfrm>
              <a:off x="3014542" y="4996643"/>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21" name="Google Shape;608;p66">
              <a:extLst>
                <a:ext uri="{FF2B5EF4-FFF2-40B4-BE49-F238E27FC236}">
                  <a16:creationId xmlns:a16="http://schemas.microsoft.com/office/drawing/2014/main" id="{BB61A9FD-E3F5-487C-9BBB-878E6843144E}"/>
                </a:ext>
              </a:extLst>
            </p:cNvPr>
            <p:cNvSpPr/>
            <p:nvPr/>
          </p:nvSpPr>
          <p:spPr>
            <a:xfrm>
              <a:off x="1871129" y="4868807"/>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22" name="Google Shape;611;p66">
              <a:extLst>
                <a:ext uri="{FF2B5EF4-FFF2-40B4-BE49-F238E27FC236}">
                  <a16:creationId xmlns:a16="http://schemas.microsoft.com/office/drawing/2014/main" id="{DF91BFBA-984A-4A1D-9671-47F8FBFC96A7}"/>
                </a:ext>
              </a:extLst>
            </p:cNvPr>
            <p:cNvSpPr/>
            <p:nvPr/>
          </p:nvSpPr>
          <p:spPr>
            <a:xfrm>
              <a:off x="3900820" y="4868807"/>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23" name="Google Shape;618;p66">
              <a:extLst>
                <a:ext uri="{FF2B5EF4-FFF2-40B4-BE49-F238E27FC236}">
                  <a16:creationId xmlns:a16="http://schemas.microsoft.com/office/drawing/2014/main" id="{0C0D0398-34BE-4C8E-869F-7C091B93F13B}"/>
                </a:ext>
              </a:extLst>
            </p:cNvPr>
            <p:cNvCxnSpPr>
              <a:stCxn id="19" idx="3"/>
              <a:endCxn id="21" idx="1"/>
            </p:cNvCxnSpPr>
            <p:nvPr/>
          </p:nvCxnSpPr>
          <p:spPr>
            <a:xfrm>
              <a:off x="1453292" y="5196709"/>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 name="Google Shape;619;p66">
              <a:extLst>
                <a:ext uri="{FF2B5EF4-FFF2-40B4-BE49-F238E27FC236}">
                  <a16:creationId xmlns:a16="http://schemas.microsoft.com/office/drawing/2014/main" id="{B701764C-16B9-46B1-B6C6-73BB10586E97}"/>
                </a:ext>
              </a:extLst>
            </p:cNvPr>
            <p:cNvCxnSpPr>
              <a:stCxn id="21" idx="3"/>
              <a:endCxn id="20" idx="1"/>
            </p:cNvCxnSpPr>
            <p:nvPr/>
          </p:nvCxnSpPr>
          <p:spPr>
            <a:xfrm>
              <a:off x="2681729" y="5196707"/>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5" name="Google Shape;620;p66">
              <a:extLst>
                <a:ext uri="{FF2B5EF4-FFF2-40B4-BE49-F238E27FC236}">
                  <a16:creationId xmlns:a16="http://schemas.microsoft.com/office/drawing/2014/main" id="{70854C62-1B19-45B1-A90B-E2E3477AC1C3}"/>
                </a:ext>
              </a:extLst>
            </p:cNvPr>
            <p:cNvCxnSpPr>
              <a:stCxn id="20" idx="3"/>
              <a:endCxn id="22" idx="1"/>
            </p:cNvCxnSpPr>
            <p:nvPr/>
          </p:nvCxnSpPr>
          <p:spPr>
            <a:xfrm>
              <a:off x="3568042" y="5196743"/>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6" name="Google Shape;621;p66">
              <a:extLst>
                <a:ext uri="{FF2B5EF4-FFF2-40B4-BE49-F238E27FC236}">
                  <a16:creationId xmlns:a16="http://schemas.microsoft.com/office/drawing/2014/main" id="{D57AF7F2-0961-46D2-918C-A7E8EF6FE8A8}"/>
                </a:ext>
              </a:extLst>
            </p:cNvPr>
            <p:cNvSpPr/>
            <p:nvPr/>
          </p:nvSpPr>
          <p:spPr>
            <a:xfrm>
              <a:off x="4956911" y="4732699"/>
              <a:ext cx="506700" cy="400200"/>
            </a:xfrm>
            <a:prstGeom prst="rect">
              <a:avLst/>
            </a:prstGeom>
            <a:blipFill rotWithShape="1">
              <a:blip r:embed="rId9">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7" name="Google Shape;622;p66">
              <a:extLst>
                <a:ext uri="{FF2B5EF4-FFF2-40B4-BE49-F238E27FC236}">
                  <a16:creationId xmlns:a16="http://schemas.microsoft.com/office/drawing/2014/main" id="{407CA5AB-9C08-4739-81A7-AB433E885260}"/>
                </a:ext>
              </a:extLst>
            </p:cNvPr>
            <p:cNvSpPr/>
            <p:nvPr/>
          </p:nvSpPr>
          <p:spPr>
            <a:xfrm>
              <a:off x="132748" y="4776117"/>
              <a:ext cx="506700" cy="400200"/>
            </a:xfrm>
            <a:prstGeom prst="rect">
              <a:avLst/>
            </a:prstGeom>
            <a:blipFill rotWithShape="1">
              <a:blip r:embed="rId10">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28" name="Google Shape;623;p66">
            <a:extLst>
              <a:ext uri="{FF2B5EF4-FFF2-40B4-BE49-F238E27FC236}">
                <a16:creationId xmlns:a16="http://schemas.microsoft.com/office/drawing/2014/main" id="{CB02B1F1-DD6C-4359-83FB-553AACAAF06A}"/>
              </a:ext>
            </a:extLst>
          </p:cNvPr>
          <p:cNvGrpSpPr/>
          <p:nvPr/>
        </p:nvGrpSpPr>
        <p:grpSpPr>
          <a:xfrm>
            <a:off x="3251328" y="2071919"/>
            <a:ext cx="1312691" cy="1477575"/>
            <a:chOff x="4335105" y="2762559"/>
            <a:chExt cx="1750255" cy="1970100"/>
          </a:xfrm>
        </p:grpSpPr>
        <p:sp>
          <p:nvSpPr>
            <p:cNvPr id="29" name="Google Shape;624;p66">
              <a:extLst>
                <a:ext uri="{FF2B5EF4-FFF2-40B4-BE49-F238E27FC236}">
                  <a16:creationId xmlns:a16="http://schemas.microsoft.com/office/drawing/2014/main" id="{7734C45B-BF26-4A36-A84D-9D070865EA44}"/>
                </a:ext>
              </a:extLst>
            </p:cNvPr>
            <p:cNvSpPr/>
            <p:nvPr/>
          </p:nvSpPr>
          <p:spPr>
            <a:xfrm>
              <a:off x="4335105" y="2762559"/>
              <a:ext cx="1750200" cy="3693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0" name="Google Shape;625;p66">
              <a:extLst>
                <a:ext uri="{FF2B5EF4-FFF2-40B4-BE49-F238E27FC236}">
                  <a16:creationId xmlns:a16="http://schemas.microsoft.com/office/drawing/2014/main" id="{DEB71A4E-7D93-4FEB-9841-3BF7FC194FDA}"/>
                </a:ext>
              </a:extLst>
            </p:cNvPr>
            <p:cNvCxnSpPr>
              <a:cxnSpLocks/>
              <a:stCxn id="29" idx="2"/>
              <a:endCxn id="26" idx="0"/>
            </p:cNvCxnSpPr>
            <p:nvPr/>
          </p:nvCxnSpPr>
          <p:spPr>
            <a:xfrm>
              <a:off x="5210205" y="3131859"/>
              <a:ext cx="0" cy="1600800"/>
            </a:xfrm>
            <a:prstGeom prst="straightConnector1">
              <a:avLst/>
            </a:prstGeom>
            <a:noFill/>
            <a:ln w="25400" cap="flat" cmpd="sng">
              <a:solidFill>
                <a:srgbClr val="FF0000"/>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01" name="Google Shape;624;p66">
              <a:extLst>
                <a:ext uri="{FF2B5EF4-FFF2-40B4-BE49-F238E27FC236}">
                  <a16:creationId xmlns:a16="http://schemas.microsoft.com/office/drawing/2014/main" id="{43B1153F-1BB4-446C-9C58-7E763FB7953F}"/>
                </a:ext>
              </a:extLst>
            </p:cNvPr>
            <p:cNvSpPr/>
            <p:nvPr/>
          </p:nvSpPr>
          <p:spPr>
            <a:xfrm>
              <a:off x="4335160" y="2762676"/>
              <a:ext cx="1750200" cy="3693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grpSp>
      <p:sp>
        <p:nvSpPr>
          <p:cNvPr id="31" name="Google Shape;626;p66">
            <a:extLst>
              <a:ext uri="{FF2B5EF4-FFF2-40B4-BE49-F238E27FC236}">
                <a16:creationId xmlns:a16="http://schemas.microsoft.com/office/drawing/2014/main" id="{CE4EC4C1-C6F0-4AAB-A7D5-2D8BA05107BE}"/>
              </a:ext>
            </a:extLst>
          </p:cNvPr>
          <p:cNvSpPr/>
          <p:nvPr/>
        </p:nvSpPr>
        <p:spPr>
          <a:xfrm>
            <a:off x="4715860" y="1715738"/>
            <a:ext cx="4160700" cy="285900"/>
          </a:xfrm>
          <a:prstGeom prst="roundRect">
            <a:avLst>
              <a:gd name="adj" fmla="val 16667"/>
            </a:avLst>
          </a:prstGeom>
          <a:gradFill>
            <a:gsLst>
              <a:gs pos="0">
                <a:srgbClr val="F0AF8D"/>
              </a:gs>
              <a:gs pos="45000">
                <a:srgbClr val="F4BCA0"/>
              </a:gs>
              <a:gs pos="100000">
                <a:srgbClr val="FDC2A5"/>
              </a:gs>
            </a:gsLst>
            <a:path path="circle">
              <a:fillToRect l="50000" t="50000" r="50000" b="50000"/>
            </a:path>
            <a:tileRect/>
          </a:gradFill>
          <a:ln w="1270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Cross Entropy</a:t>
            </a:r>
            <a:endParaRPr sz="1400">
              <a:solidFill>
                <a:schemeClr val="dk1"/>
              </a:solidFill>
              <a:latin typeface="Calibri"/>
              <a:ea typeface="Calibri"/>
              <a:cs typeface="Calibri"/>
              <a:sym typeface="Calibri"/>
            </a:endParaRPr>
          </a:p>
        </p:txBody>
      </p:sp>
      <p:grpSp>
        <p:nvGrpSpPr>
          <p:cNvPr id="32" name="Google Shape;627;p66">
            <a:extLst>
              <a:ext uri="{FF2B5EF4-FFF2-40B4-BE49-F238E27FC236}">
                <a16:creationId xmlns:a16="http://schemas.microsoft.com/office/drawing/2014/main" id="{8A97420D-9C15-4900-B978-F40A794206BF}"/>
              </a:ext>
            </a:extLst>
          </p:cNvPr>
          <p:cNvGrpSpPr/>
          <p:nvPr/>
        </p:nvGrpSpPr>
        <p:grpSpPr>
          <a:xfrm>
            <a:off x="4913678" y="1339958"/>
            <a:ext cx="4007680" cy="321206"/>
            <a:chOff x="6551570" y="1786610"/>
            <a:chExt cx="5343573" cy="428275"/>
          </a:xfrm>
        </p:grpSpPr>
        <p:sp>
          <p:nvSpPr>
            <p:cNvPr id="33" name="Google Shape;628;p66">
              <a:extLst>
                <a:ext uri="{FF2B5EF4-FFF2-40B4-BE49-F238E27FC236}">
                  <a16:creationId xmlns:a16="http://schemas.microsoft.com/office/drawing/2014/main" id="{BC2F2A68-DD6F-43D4-8361-0983352C7A32}"/>
                </a:ext>
              </a:extLst>
            </p:cNvPr>
            <p:cNvSpPr/>
            <p:nvPr/>
          </p:nvSpPr>
          <p:spPr>
            <a:xfrm>
              <a:off x="6551570" y="1792325"/>
              <a:ext cx="492600" cy="400200"/>
            </a:xfrm>
            <a:prstGeom prst="rect">
              <a:avLst/>
            </a:prstGeom>
            <a:blipFill rotWithShape="1">
              <a:blip r:embed="rId12">
                <a:alphaModFix/>
              </a:blip>
              <a:stretch>
                <a:fillRect b="-75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4" name="Google Shape;629;p66">
              <a:extLst>
                <a:ext uri="{FF2B5EF4-FFF2-40B4-BE49-F238E27FC236}">
                  <a16:creationId xmlns:a16="http://schemas.microsoft.com/office/drawing/2014/main" id="{97E53C50-63DE-4EE3-8C54-2542A157B4EB}"/>
                </a:ext>
              </a:extLst>
            </p:cNvPr>
            <p:cNvSpPr/>
            <p:nvPr/>
          </p:nvSpPr>
          <p:spPr>
            <a:xfrm>
              <a:off x="7775588" y="1810429"/>
              <a:ext cx="498600" cy="400200"/>
            </a:xfrm>
            <a:prstGeom prst="rect">
              <a:avLst/>
            </a:prstGeom>
            <a:blipFill rotWithShape="1">
              <a:blip r:embed="rId13">
                <a:alphaModFix/>
              </a:blip>
              <a:stretch>
                <a:fillRect b="-605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5" name="Google Shape;630;p66">
              <a:extLst>
                <a:ext uri="{FF2B5EF4-FFF2-40B4-BE49-F238E27FC236}">
                  <a16:creationId xmlns:a16="http://schemas.microsoft.com/office/drawing/2014/main" id="{955C87A6-9F49-43D8-B5EF-F2DCC19EBD17}"/>
                </a:ext>
              </a:extLst>
            </p:cNvPr>
            <p:cNvSpPr/>
            <p:nvPr/>
          </p:nvSpPr>
          <p:spPr>
            <a:xfrm>
              <a:off x="9809700" y="1794800"/>
              <a:ext cx="519900" cy="400200"/>
            </a:xfrm>
            <a:prstGeom prst="rect">
              <a:avLst/>
            </a:prstGeom>
            <a:blipFill rotWithShape="1">
              <a:blip r:embed="rId14">
                <a:alphaModFix/>
              </a:blip>
              <a:stretch>
                <a:fillRect b="-75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6" name="Google Shape;631;p66">
              <a:extLst>
                <a:ext uri="{FF2B5EF4-FFF2-40B4-BE49-F238E27FC236}">
                  <a16:creationId xmlns:a16="http://schemas.microsoft.com/office/drawing/2014/main" id="{619F8D0C-35B6-463A-9863-9DBA6F8F6DA1}"/>
                </a:ext>
              </a:extLst>
            </p:cNvPr>
            <p:cNvSpPr/>
            <p:nvPr/>
          </p:nvSpPr>
          <p:spPr>
            <a:xfrm>
              <a:off x="8745278" y="1786610"/>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37" name="Google Shape;632;p66">
              <a:extLst>
                <a:ext uri="{FF2B5EF4-FFF2-40B4-BE49-F238E27FC236}">
                  <a16:creationId xmlns:a16="http://schemas.microsoft.com/office/drawing/2014/main" id="{C360C479-55BA-4EC8-8D0F-66D2ECA751D7}"/>
                </a:ext>
              </a:extLst>
            </p:cNvPr>
            <p:cNvSpPr/>
            <p:nvPr/>
          </p:nvSpPr>
          <p:spPr>
            <a:xfrm>
              <a:off x="10738943" y="1814685"/>
              <a:ext cx="1156200" cy="400200"/>
            </a:xfrm>
            <a:prstGeom prst="rect">
              <a:avLst/>
            </a:prstGeom>
            <a:blipFill rotWithShape="1">
              <a:blip r:embed="rId1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
        <p:nvSpPr>
          <p:cNvPr id="38" name="Google Shape;633;p66">
            <a:extLst>
              <a:ext uri="{FF2B5EF4-FFF2-40B4-BE49-F238E27FC236}">
                <a16:creationId xmlns:a16="http://schemas.microsoft.com/office/drawing/2014/main" id="{1A9CA839-22BC-4E29-BD89-A64B12904DBB}"/>
              </a:ext>
            </a:extLst>
          </p:cNvPr>
          <p:cNvSpPr/>
          <p:nvPr/>
        </p:nvSpPr>
        <p:spPr>
          <a:xfrm>
            <a:off x="4189842" y="2419350"/>
            <a:ext cx="4854600" cy="1844400"/>
          </a:xfrm>
          <a:prstGeom prst="roundRect">
            <a:avLst>
              <a:gd name="adj" fmla="val 4291"/>
            </a:avLst>
          </a:prstGeom>
          <a:blipFill rotWithShape="1">
            <a:blip r:embed="rId16">
              <a:alphaModFix/>
            </a:blip>
            <a:stretch>
              <a:fillRect/>
            </a:stretch>
          </a:blipFill>
          <a:ln w="25400" cap="flat" cmpd="sng">
            <a:solidFill>
              <a:srgbClr val="FFC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9" name="Google Shape;634;p66">
            <a:extLst>
              <a:ext uri="{FF2B5EF4-FFF2-40B4-BE49-F238E27FC236}">
                <a16:creationId xmlns:a16="http://schemas.microsoft.com/office/drawing/2014/main" id="{E5D45F56-DD62-4C56-A3F0-2D131DC13EFA}"/>
              </a:ext>
            </a:extLst>
          </p:cNvPr>
          <p:cNvSpPr/>
          <p:nvPr/>
        </p:nvSpPr>
        <p:spPr>
          <a:xfrm>
            <a:off x="4240676" y="3552670"/>
            <a:ext cx="394800" cy="310800"/>
          </a:xfrm>
          <a:prstGeom prst="rect">
            <a:avLst/>
          </a:prstGeom>
          <a:blipFill rotWithShape="1">
            <a:blip r:embed="rId17">
              <a:alphaModFix/>
            </a:blip>
            <a:stretch>
              <a:fillRect b="-29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40" name="Google Shape;635;p66">
            <a:extLst>
              <a:ext uri="{FF2B5EF4-FFF2-40B4-BE49-F238E27FC236}">
                <a16:creationId xmlns:a16="http://schemas.microsoft.com/office/drawing/2014/main" id="{BB54D0C7-EFC9-48EF-8760-1FDAE59B4933}"/>
              </a:ext>
            </a:extLst>
          </p:cNvPr>
          <p:cNvGrpSpPr/>
          <p:nvPr/>
        </p:nvGrpSpPr>
        <p:grpSpPr>
          <a:xfrm>
            <a:off x="4656721" y="4111064"/>
            <a:ext cx="861300" cy="618975"/>
            <a:chOff x="6208961" y="5481418"/>
            <a:chExt cx="1148400" cy="825300"/>
          </a:xfrm>
        </p:grpSpPr>
        <p:sp>
          <p:nvSpPr>
            <p:cNvPr id="41" name="Google Shape;636;p66">
              <a:extLst>
                <a:ext uri="{FF2B5EF4-FFF2-40B4-BE49-F238E27FC236}">
                  <a16:creationId xmlns:a16="http://schemas.microsoft.com/office/drawing/2014/main" id="{B131DF2D-9A4A-458E-B4C4-C3442839818C}"/>
                </a:ext>
              </a:extLst>
            </p:cNvPr>
            <p:cNvSpPr/>
            <p:nvPr/>
          </p:nvSpPr>
          <p:spPr>
            <a:xfrm>
              <a:off x="6208961" y="5906518"/>
              <a:ext cx="1148400" cy="400200"/>
            </a:xfrm>
            <a:prstGeom prst="rect">
              <a:avLst/>
            </a:prstGeom>
            <a:blipFill rotWithShape="1">
              <a:blip r:embed="rId18">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42" name="Google Shape;637;p66">
              <a:extLst>
                <a:ext uri="{FF2B5EF4-FFF2-40B4-BE49-F238E27FC236}">
                  <a16:creationId xmlns:a16="http://schemas.microsoft.com/office/drawing/2014/main" id="{5947FE77-CB0F-478F-818C-0EA9C902CAB0}"/>
                </a:ext>
              </a:extLst>
            </p:cNvPr>
            <p:cNvCxnSpPr>
              <a:stCxn id="41" idx="0"/>
              <a:endCxn id="47" idx="2"/>
            </p:cNvCxnSpPr>
            <p:nvPr/>
          </p:nvCxnSpPr>
          <p:spPr>
            <a:xfrm rot="10800000" flipH="1">
              <a:off x="6783161" y="5481418"/>
              <a:ext cx="51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43" name="Google Shape;639;p66">
            <a:extLst>
              <a:ext uri="{FF2B5EF4-FFF2-40B4-BE49-F238E27FC236}">
                <a16:creationId xmlns:a16="http://schemas.microsoft.com/office/drawing/2014/main" id="{38378519-294E-4CB5-AE66-8350FB5008F7}"/>
              </a:ext>
            </a:extLst>
          </p:cNvPr>
          <p:cNvCxnSpPr>
            <a:stCxn id="49" idx="0"/>
            <a:endCxn id="46" idx="2"/>
          </p:cNvCxnSpPr>
          <p:nvPr/>
        </p:nvCxnSpPr>
        <p:spPr>
          <a:xfrm rot="10800000">
            <a:off x="5085446" y="2276040"/>
            <a:ext cx="8100" cy="470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44" name="Google Shape;642;p66">
            <a:extLst>
              <a:ext uri="{FF2B5EF4-FFF2-40B4-BE49-F238E27FC236}">
                <a16:creationId xmlns:a16="http://schemas.microsoft.com/office/drawing/2014/main" id="{A2FF2B10-5761-48B1-9BED-F3A1F23663F1}"/>
              </a:ext>
            </a:extLst>
          </p:cNvPr>
          <p:cNvGrpSpPr/>
          <p:nvPr/>
        </p:nvGrpSpPr>
        <p:grpSpPr>
          <a:xfrm>
            <a:off x="4704971" y="1975865"/>
            <a:ext cx="1003721" cy="2135240"/>
            <a:chOff x="6273295" y="2634487"/>
            <a:chExt cx="1338295" cy="2846987"/>
          </a:xfrm>
        </p:grpSpPr>
        <p:cxnSp>
          <p:nvCxnSpPr>
            <p:cNvPr id="45" name="Google Shape;643;p66">
              <a:extLst>
                <a:ext uri="{FF2B5EF4-FFF2-40B4-BE49-F238E27FC236}">
                  <a16:creationId xmlns:a16="http://schemas.microsoft.com/office/drawing/2014/main" id="{30F0E525-59CA-4EF9-B011-869452072E4C}"/>
                </a:ext>
              </a:extLst>
            </p:cNvPr>
            <p:cNvCxnSpPr>
              <a:stCxn id="47" idx="3"/>
              <a:endCxn id="58" idx="1"/>
            </p:cNvCxnSpPr>
            <p:nvPr/>
          </p:nvCxnSpPr>
          <p:spPr>
            <a:xfrm>
              <a:off x="7193690" y="5153574"/>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46" name="Google Shape;641;p66">
              <a:extLst>
                <a:ext uri="{FF2B5EF4-FFF2-40B4-BE49-F238E27FC236}">
                  <a16:creationId xmlns:a16="http://schemas.microsoft.com/office/drawing/2014/main" id="{A0342F0C-0797-448E-B016-94035B1394C3}"/>
                </a:ext>
              </a:extLst>
            </p:cNvPr>
            <p:cNvSpPr/>
            <p:nvPr/>
          </p:nvSpPr>
          <p:spPr>
            <a:xfrm>
              <a:off x="6534483" y="2634487"/>
              <a:ext cx="492600" cy="400200"/>
            </a:xfrm>
            <a:prstGeom prst="rect">
              <a:avLst/>
            </a:prstGeom>
            <a:blipFill rotWithShape="1">
              <a:blip r:embed="rId19">
                <a:alphaModFix/>
              </a:blip>
              <a:stretch>
                <a:fillRect t="-3029" r="-14809" b="-106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7" name="Google Shape;638;p66">
              <a:extLst>
                <a:ext uri="{FF2B5EF4-FFF2-40B4-BE49-F238E27FC236}">
                  <a16:creationId xmlns:a16="http://schemas.microsoft.com/office/drawing/2014/main" id="{D27A5D69-1623-4631-8C0C-38481F355BC9}"/>
                </a:ext>
              </a:extLst>
            </p:cNvPr>
            <p:cNvSpPr/>
            <p:nvPr/>
          </p:nvSpPr>
          <p:spPr>
            <a:xfrm>
              <a:off x="6383090" y="4825674"/>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48" name="Google Shape;645;p66">
              <a:extLst>
                <a:ext uri="{FF2B5EF4-FFF2-40B4-BE49-F238E27FC236}">
                  <a16:creationId xmlns:a16="http://schemas.microsoft.com/office/drawing/2014/main" id="{2F4100E2-42F2-4013-8FF3-C541B1DEE7BD}"/>
                </a:ext>
              </a:extLst>
            </p:cNvPr>
            <p:cNvSpPr/>
            <p:nvPr/>
          </p:nvSpPr>
          <p:spPr>
            <a:xfrm>
              <a:off x="6273296" y="4214195"/>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49" name="Google Shape;640;p66">
              <a:extLst>
                <a:ext uri="{FF2B5EF4-FFF2-40B4-BE49-F238E27FC236}">
                  <a16:creationId xmlns:a16="http://schemas.microsoft.com/office/drawing/2014/main" id="{2E6FDA97-D492-462C-BD6F-CC1DB26DE337}"/>
                </a:ext>
              </a:extLst>
            </p:cNvPr>
            <p:cNvSpPr/>
            <p:nvPr/>
          </p:nvSpPr>
          <p:spPr>
            <a:xfrm>
              <a:off x="6273295" y="3661520"/>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50" name="Google Shape;646;p66">
              <a:extLst>
                <a:ext uri="{FF2B5EF4-FFF2-40B4-BE49-F238E27FC236}">
                  <a16:creationId xmlns:a16="http://schemas.microsoft.com/office/drawing/2014/main" id="{12058B39-F6AE-4B12-9E17-1CE8567C1D36}"/>
                </a:ext>
              </a:extLst>
            </p:cNvPr>
            <p:cNvCxnSpPr>
              <a:stCxn id="47" idx="0"/>
              <a:endCxn id="48" idx="2"/>
            </p:cNvCxnSpPr>
            <p:nvPr/>
          </p:nvCxnSpPr>
          <p:spPr>
            <a:xfrm rot="10800000" flipH="1">
              <a:off x="6788390" y="4542174"/>
              <a:ext cx="3000" cy="283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1" name="Google Shape;647;p66">
              <a:extLst>
                <a:ext uri="{FF2B5EF4-FFF2-40B4-BE49-F238E27FC236}">
                  <a16:creationId xmlns:a16="http://schemas.microsoft.com/office/drawing/2014/main" id="{263EC16F-FB85-4A02-AF4A-796C663E4098}"/>
                </a:ext>
              </a:extLst>
            </p:cNvPr>
            <p:cNvCxnSpPr>
              <a:endCxn id="49" idx="2"/>
            </p:cNvCxnSpPr>
            <p:nvPr/>
          </p:nvCxnSpPr>
          <p:spPr>
            <a:xfrm rot="10800000">
              <a:off x="6791395" y="3989420"/>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52" name="Google Shape;648;p66">
            <a:extLst>
              <a:ext uri="{FF2B5EF4-FFF2-40B4-BE49-F238E27FC236}">
                <a16:creationId xmlns:a16="http://schemas.microsoft.com/office/drawing/2014/main" id="{C349194C-4061-45C7-97F5-0783102E5583}"/>
              </a:ext>
            </a:extLst>
          </p:cNvPr>
          <p:cNvGrpSpPr/>
          <p:nvPr/>
        </p:nvGrpSpPr>
        <p:grpSpPr>
          <a:xfrm>
            <a:off x="5826663" y="4111064"/>
            <a:ext cx="369450" cy="618975"/>
            <a:chOff x="7768884" y="5481418"/>
            <a:chExt cx="492600" cy="825300"/>
          </a:xfrm>
        </p:grpSpPr>
        <p:sp>
          <p:nvSpPr>
            <p:cNvPr id="53" name="Google Shape;649;p66">
              <a:extLst>
                <a:ext uri="{FF2B5EF4-FFF2-40B4-BE49-F238E27FC236}">
                  <a16:creationId xmlns:a16="http://schemas.microsoft.com/office/drawing/2014/main" id="{98E0E8E8-DEDB-4E9D-80A2-9A81602F47F6}"/>
                </a:ext>
              </a:extLst>
            </p:cNvPr>
            <p:cNvSpPr/>
            <p:nvPr/>
          </p:nvSpPr>
          <p:spPr>
            <a:xfrm>
              <a:off x="7768884" y="5906518"/>
              <a:ext cx="492600" cy="400200"/>
            </a:xfrm>
            <a:prstGeom prst="rect">
              <a:avLst/>
            </a:prstGeom>
            <a:blipFill rotWithShape="1">
              <a:blip r:embed="rId20">
                <a:alphaModFix/>
              </a:blip>
              <a:stretch>
                <a:fillRect t="-3029" r="-16049" b="-90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54" name="Google Shape;650;p66">
              <a:extLst>
                <a:ext uri="{FF2B5EF4-FFF2-40B4-BE49-F238E27FC236}">
                  <a16:creationId xmlns:a16="http://schemas.microsoft.com/office/drawing/2014/main" id="{12FCFC94-746F-43F2-B3BE-4CDCE7630320}"/>
                </a:ext>
              </a:extLst>
            </p:cNvPr>
            <p:cNvCxnSpPr>
              <a:stCxn id="53" idx="0"/>
              <a:endCxn id="58" idx="2"/>
            </p:cNvCxnSpPr>
            <p:nvPr/>
          </p:nvCxnSpPr>
          <p:spPr>
            <a:xfrm rot="10800000" flipH="1">
              <a:off x="8015184" y="5481418"/>
              <a:ext cx="15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55" name="Google Shape;651;p66">
            <a:extLst>
              <a:ext uri="{FF2B5EF4-FFF2-40B4-BE49-F238E27FC236}">
                <a16:creationId xmlns:a16="http://schemas.microsoft.com/office/drawing/2014/main" id="{E0912BBC-D15F-4E19-88DA-521165542778}"/>
              </a:ext>
            </a:extLst>
          </p:cNvPr>
          <p:cNvCxnSpPr>
            <a:stCxn id="61" idx="0"/>
            <a:endCxn id="57" idx="2"/>
          </p:cNvCxnSpPr>
          <p:nvPr/>
        </p:nvCxnSpPr>
        <p:spPr>
          <a:xfrm rot="10800000">
            <a:off x="6005575" y="2299776"/>
            <a:ext cx="9300" cy="451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56" name="Google Shape;654;p66">
            <a:extLst>
              <a:ext uri="{FF2B5EF4-FFF2-40B4-BE49-F238E27FC236}">
                <a16:creationId xmlns:a16="http://schemas.microsoft.com/office/drawing/2014/main" id="{70A5ACC0-03CE-4DF3-9B8C-C4779337072E}"/>
              </a:ext>
            </a:extLst>
          </p:cNvPr>
          <p:cNvGrpSpPr/>
          <p:nvPr/>
        </p:nvGrpSpPr>
        <p:grpSpPr>
          <a:xfrm>
            <a:off x="5626300" y="1999700"/>
            <a:ext cx="939821" cy="2111404"/>
            <a:chOff x="7501733" y="2666267"/>
            <a:chExt cx="1253094" cy="2815205"/>
          </a:xfrm>
        </p:grpSpPr>
        <p:sp>
          <p:nvSpPr>
            <p:cNvPr id="57" name="Google Shape;653;p66">
              <a:extLst>
                <a:ext uri="{FF2B5EF4-FFF2-40B4-BE49-F238E27FC236}">
                  <a16:creationId xmlns:a16="http://schemas.microsoft.com/office/drawing/2014/main" id="{248A6731-E437-435C-A7E3-26D855C56C8B}"/>
                </a:ext>
              </a:extLst>
            </p:cNvPr>
            <p:cNvSpPr/>
            <p:nvPr/>
          </p:nvSpPr>
          <p:spPr>
            <a:xfrm>
              <a:off x="7758231" y="2666267"/>
              <a:ext cx="498600" cy="400200"/>
            </a:xfrm>
            <a:prstGeom prst="rect">
              <a:avLst/>
            </a:prstGeom>
            <a:blipFill rotWithShape="1">
              <a:blip r:embed="rId21">
                <a:alphaModFix/>
              </a:blip>
              <a:stretch>
                <a:fillRect t="-3029" r="-16049" b="-106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8" name="Google Shape;644;p66">
              <a:extLst>
                <a:ext uri="{FF2B5EF4-FFF2-40B4-BE49-F238E27FC236}">
                  <a16:creationId xmlns:a16="http://schemas.microsoft.com/office/drawing/2014/main" id="{15FFCB41-91CB-4B0D-89A7-E8C6B00AC215}"/>
                </a:ext>
              </a:extLst>
            </p:cNvPr>
            <p:cNvSpPr/>
            <p:nvPr/>
          </p:nvSpPr>
          <p:spPr>
            <a:xfrm>
              <a:off x="7611527" y="4825672"/>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59" name="Google Shape;655;p66">
              <a:extLst>
                <a:ext uri="{FF2B5EF4-FFF2-40B4-BE49-F238E27FC236}">
                  <a16:creationId xmlns:a16="http://schemas.microsoft.com/office/drawing/2014/main" id="{3E4DF91B-DD58-4346-8685-72CD114985B0}"/>
                </a:ext>
              </a:extLst>
            </p:cNvPr>
            <p:cNvCxnSpPr>
              <a:stCxn id="58" idx="3"/>
              <a:endCxn id="81" idx="1"/>
            </p:cNvCxnSpPr>
            <p:nvPr/>
          </p:nvCxnSpPr>
          <p:spPr>
            <a:xfrm>
              <a:off x="8422127" y="5153572"/>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0" name="Google Shape;657;p66">
              <a:extLst>
                <a:ext uri="{FF2B5EF4-FFF2-40B4-BE49-F238E27FC236}">
                  <a16:creationId xmlns:a16="http://schemas.microsoft.com/office/drawing/2014/main" id="{AB8309D9-6DA3-4B27-923C-512589945EAF}"/>
                </a:ext>
              </a:extLst>
            </p:cNvPr>
            <p:cNvSpPr/>
            <p:nvPr/>
          </p:nvSpPr>
          <p:spPr>
            <a:xfrm>
              <a:off x="7501734" y="4220643"/>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61" name="Google Shape;652;p66">
              <a:extLst>
                <a:ext uri="{FF2B5EF4-FFF2-40B4-BE49-F238E27FC236}">
                  <a16:creationId xmlns:a16="http://schemas.microsoft.com/office/drawing/2014/main" id="{BFD63391-F628-4A0C-B7D7-9C58112D6742}"/>
                </a:ext>
              </a:extLst>
            </p:cNvPr>
            <p:cNvSpPr/>
            <p:nvPr/>
          </p:nvSpPr>
          <p:spPr>
            <a:xfrm>
              <a:off x="7501733" y="3667968"/>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62" name="Google Shape;658;p66">
              <a:extLst>
                <a:ext uri="{FF2B5EF4-FFF2-40B4-BE49-F238E27FC236}">
                  <a16:creationId xmlns:a16="http://schemas.microsoft.com/office/drawing/2014/main" id="{6B232BC5-75DC-495D-B624-473238C094B5}"/>
                </a:ext>
              </a:extLst>
            </p:cNvPr>
            <p:cNvCxnSpPr>
              <a:stCxn id="58" idx="0"/>
              <a:endCxn id="60" idx="2"/>
            </p:cNvCxnSpPr>
            <p:nvPr/>
          </p:nvCxnSpPr>
          <p:spPr>
            <a:xfrm rot="10800000" flipH="1">
              <a:off x="8016827" y="4548472"/>
              <a:ext cx="3000" cy="27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3" name="Google Shape;659;p66">
              <a:extLst>
                <a:ext uri="{FF2B5EF4-FFF2-40B4-BE49-F238E27FC236}">
                  <a16:creationId xmlns:a16="http://schemas.microsoft.com/office/drawing/2014/main" id="{B69DE290-BD41-49B9-B6CF-852536E0FED7}"/>
                </a:ext>
              </a:extLst>
            </p:cNvPr>
            <p:cNvCxnSpPr>
              <a:endCxn id="61" idx="2"/>
            </p:cNvCxnSpPr>
            <p:nvPr/>
          </p:nvCxnSpPr>
          <p:spPr>
            <a:xfrm rot="10800000">
              <a:off x="8019833" y="3995868"/>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64" name="Google Shape;660;p66">
            <a:extLst>
              <a:ext uri="{FF2B5EF4-FFF2-40B4-BE49-F238E27FC236}">
                <a16:creationId xmlns:a16="http://schemas.microsoft.com/office/drawing/2014/main" id="{A339E6B0-C44E-4A08-8966-50795A376236}"/>
              </a:ext>
            </a:extLst>
          </p:cNvPr>
          <p:cNvGrpSpPr/>
          <p:nvPr/>
        </p:nvGrpSpPr>
        <p:grpSpPr>
          <a:xfrm>
            <a:off x="8287148" y="4109264"/>
            <a:ext cx="389925" cy="620775"/>
            <a:chOff x="11049531" y="5479018"/>
            <a:chExt cx="519900" cy="827700"/>
          </a:xfrm>
        </p:grpSpPr>
        <p:sp>
          <p:nvSpPr>
            <p:cNvPr id="65" name="Google Shape;661;p66">
              <a:extLst>
                <a:ext uri="{FF2B5EF4-FFF2-40B4-BE49-F238E27FC236}">
                  <a16:creationId xmlns:a16="http://schemas.microsoft.com/office/drawing/2014/main" id="{A4CF2B7C-A55B-411D-8B86-CE539CF683A5}"/>
                </a:ext>
              </a:extLst>
            </p:cNvPr>
            <p:cNvSpPr/>
            <p:nvPr/>
          </p:nvSpPr>
          <p:spPr>
            <a:xfrm>
              <a:off x="11049531" y="5906518"/>
              <a:ext cx="519900" cy="400200"/>
            </a:xfrm>
            <a:prstGeom prst="rect">
              <a:avLst/>
            </a:prstGeom>
            <a:blipFill rotWithShape="1">
              <a:blip r:embed="rId22">
                <a:alphaModFix/>
              </a:blip>
              <a:stretch>
                <a:fillRect t="-3029" r="-14118" b="-90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66" name="Google Shape;662;p66">
              <a:extLst>
                <a:ext uri="{FF2B5EF4-FFF2-40B4-BE49-F238E27FC236}">
                  <a16:creationId xmlns:a16="http://schemas.microsoft.com/office/drawing/2014/main" id="{8ECC0DD4-0203-40BC-8094-BFAC1E5EC52D}"/>
                </a:ext>
              </a:extLst>
            </p:cNvPr>
            <p:cNvCxnSpPr>
              <a:stCxn id="65" idx="0"/>
              <a:endCxn id="70" idx="2"/>
            </p:cNvCxnSpPr>
            <p:nvPr/>
          </p:nvCxnSpPr>
          <p:spPr>
            <a:xfrm rot="10800000" flipH="1">
              <a:off x="11309481" y="5479018"/>
              <a:ext cx="5100" cy="427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67" name="Google Shape;664;p66">
            <a:extLst>
              <a:ext uri="{FF2B5EF4-FFF2-40B4-BE49-F238E27FC236}">
                <a16:creationId xmlns:a16="http://schemas.microsoft.com/office/drawing/2014/main" id="{04FC8929-24AA-4E2F-8BAB-348F9DF73D79}"/>
              </a:ext>
            </a:extLst>
          </p:cNvPr>
          <p:cNvCxnSpPr>
            <a:stCxn id="72" idx="0"/>
            <a:endCxn id="69" idx="2"/>
          </p:cNvCxnSpPr>
          <p:nvPr/>
        </p:nvCxnSpPr>
        <p:spPr>
          <a:xfrm rot="10800000">
            <a:off x="8486883" y="2275079"/>
            <a:ext cx="1200" cy="481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68" name="Google Shape;667;p66">
            <a:extLst>
              <a:ext uri="{FF2B5EF4-FFF2-40B4-BE49-F238E27FC236}">
                <a16:creationId xmlns:a16="http://schemas.microsoft.com/office/drawing/2014/main" id="{F6E0449A-AEF0-4844-B465-C788AF95AE02}"/>
              </a:ext>
            </a:extLst>
          </p:cNvPr>
          <p:cNvGrpSpPr/>
          <p:nvPr/>
        </p:nvGrpSpPr>
        <p:grpSpPr>
          <a:xfrm>
            <a:off x="8099508" y="1974814"/>
            <a:ext cx="777151" cy="2134450"/>
            <a:chOff x="10799344" y="2633085"/>
            <a:chExt cx="1036201" cy="2845933"/>
          </a:xfrm>
        </p:grpSpPr>
        <p:sp>
          <p:nvSpPr>
            <p:cNvPr id="69" name="Google Shape;666;p66">
              <a:extLst>
                <a:ext uri="{FF2B5EF4-FFF2-40B4-BE49-F238E27FC236}">
                  <a16:creationId xmlns:a16="http://schemas.microsoft.com/office/drawing/2014/main" id="{04F2BF29-0110-4186-B20C-2EB9A7D06884}"/>
                </a:ext>
              </a:extLst>
            </p:cNvPr>
            <p:cNvSpPr/>
            <p:nvPr/>
          </p:nvSpPr>
          <p:spPr>
            <a:xfrm>
              <a:off x="10934201" y="2633085"/>
              <a:ext cx="763500" cy="400200"/>
            </a:xfrm>
            <a:prstGeom prst="rect">
              <a:avLst/>
            </a:prstGeom>
            <a:blipFill rotWithShape="1">
              <a:blip r:embed="rId23">
                <a:alphaModFix/>
              </a:blip>
              <a:stretch>
                <a:fillRect t="-3029" b="-90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0" name="Google Shape;663;p66">
              <a:extLst>
                <a:ext uri="{FF2B5EF4-FFF2-40B4-BE49-F238E27FC236}">
                  <a16:creationId xmlns:a16="http://schemas.microsoft.com/office/drawing/2014/main" id="{ED55BA7C-B976-44FD-9546-83EA38D29C5E}"/>
                </a:ext>
              </a:extLst>
            </p:cNvPr>
            <p:cNvSpPr/>
            <p:nvPr/>
          </p:nvSpPr>
          <p:spPr>
            <a:xfrm>
              <a:off x="10909138" y="4823218"/>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71" name="Google Shape;668;p66">
              <a:extLst>
                <a:ext uri="{FF2B5EF4-FFF2-40B4-BE49-F238E27FC236}">
                  <a16:creationId xmlns:a16="http://schemas.microsoft.com/office/drawing/2014/main" id="{D10CE952-F8A6-4926-80AB-5F89289568E3}"/>
                </a:ext>
              </a:extLst>
            </p:cNvPr>
            <p:cNvSpPr/>
            <p:nvPr/>
          </p:nvSpPr>
          <p:spPr>
            <a:xfrm>
              <a:off x="10799345" y="4227714"/>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72" name="Google Shape;665;p66">
              <a:extLst>
                <a:ext uri="{FF2B5EF4-FFF2-40B4-BE49-F238E27FC236}">
                  <a16:creationId xmlns:a16="http://schemas.microsoft.com/office/drawing/2014/main" id="{90CD796B-BD33-477A-9AB7-AFFA19A95ABC}"/>
                </a:ext>
              </a:extLst>
            </p:cNvPr>
            <p:cNvSpPr/>
            <p:nvPr/>
          </p:nvSpPr>
          <p:spPr>
            <a:xfrm>
              <a:off x="10799344" y="3675039"/>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73" name="Google Shape;669;p66">
              <a:extLst>
                <a:ext uri="{FF2B5EF4-FFF2-40B4-BE49-F238E27FC236}">
                  <a16:creationId xmlns:a16="http://schemas.microsoft.com/office/drawing/2014/main" id="{1B0D59C1-DF86-481F-A664-F14F5F9CE8F1}"/>
                </a:ext>
              </a:extLst>
            </p:cNvPr>
            <p:cNvCxnSpPr>
              <a:stCxn id="70" idx="0"/>
              <a:endCxn id="71" idx="2"/>
            </p:cNvCxnSpPr>
            <p:nvPr/>
          </p:nvCxnSpPr>
          <p:spPr>
            <a:xfrm rot="10800000" flipH="1">
              <a:off x="11314438" y="4555618"/>
              <a:ext cx="3000" cy="267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4" name="Google Shape;670;p66">
              <a:extLst>
                <a:ext uri="{FF2B5EF4-FFF2-40B4-BE49-F238E27FC236}">
                  <a16:creationId xmlns:a16="http://schemas.microsoft.com/office/drawing/2014/main" id="{FE973D6D-8E98-4F7F-B763-8895AF7E9BEB}"/>
                </a:ext>
              </a:extLst>
            </p:cNvPr>
            <p:cNvCxnSpPr>
              <a:endCxn id="72" idx="2"/>
            </p:cNvCxnSpPr>
            <p:nvPr/>
          </p:nvCxnSpPr>
          <p:spPr>
            <a:xfrm rot="10800000">
              <a:off x="11317444" y="4002939"/>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75" name="Google Shape;671;p66">
            <a:extLst>
              <a:ext uri="{FF2B5EF4-FFF2-40B4-BE49-F238E27FC236}">
                <a16:creationId xmlns:a16="http://schemas.microsoft.com/office/drawing/2014/main" id="{28C86BC2-26AE-49AA-83B7-998842E2F6F4}"/>
              </a:ext>
            </a:extLst>
          </p:cNvPr>
          <p:cNvGrpSpPr/>
          <p:nvPr/>
        </p:nvGrpSpPr>
        <p:grpSpPr>
          <a:xfrm>
            <a:off x="7264268" y="4111064"/>
            <a:ext cx="573750" cy="618975"/>
            <a:chOff x="9685691" y="5481418"/>
            <a:chExt cx="765000" cy="825300"/>
          </a:xfrm>
        </p:grpSpPr>
        <p:sp>
          <p:nvSpPr>
            <p:cNvPr id="76" name="Google Shape;672;p66">
              <a:extLst>
                <a:ext uri="{FF2B5EF4-FFF2-40B4-BE49-F238E27FC236}">
                  <a16:creationId xmlns:a16="http://schemas.microsoft.com/office/drawing/2014/main" id="{26362CD3-9621-4E0C-9290-4B1A9C0F7AC2}"/>
                </a:ext>
              </a:extLst>
            </p:cNvPr>
            <p:cNvSpPr/>
            <p:nvPr/>
          </p:nvSpPr>
          <p:spPr>
            <a:xfrm>
              <a:off x="9685691" y="5906518"/>
              <a:ext cx="765000" cy="400200"/>
            </a:xfrm>
            <a:prstGeom prst="rect">
              <a:avLst/>
            </a:prstGeom>
            <a:blipFill rotWithShape="1">
              <a:blip r:embed="rId24">
                <a:alphaModFix/>
              </a:blip>
              <a:stretch>
                <a:fillRect t="-3029" b="-90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77" name="Google Shape;673;p66">
              <a:extLst>
                <a:ext uri="{FF2B5EF4-FFF2-40B4-BE49-F238E27FC236}">
                  <a16:creationId xmlns:a16="http://schemas.microsoft.com/office/drawing/2014/main" id="{0BF2C377-8797-4782-B186-81EBF268C540}"/>
                </a:ext>
              </a:extLst>
            </p:cNvPr>
            <p:cNvCxnSpPr>
              <a:stCxn id="76" idx="0"/>
              <a:endCxn id="82" idx="2"/>
            </p:cNvCxnSpPr>
            <p:nvPr/>
          </p:nvCxnSpPr>
          <p:spPr>
            <a:xfrm rot="10800000">
              <a:off x="10046591" y="5481418"/>
              <a:ext cx="216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78" name="Google Shape;675;p66">
            <a:extLst>
              <a:ext uri="{FF2B5EF4-FFF2-40B4-BE49-F238E27FC236}">
                <a16:creationId xmlns:a16="http://schemas.microsoft.com/office/drawing/2014/main" id="{BC103AC1-C7F2-4D87-B8FE-DA64D3A3B910}"/>
              </a:ext>
            </a:extLst>
          </p:cNvPr>
          <p:cNvCxnSpPr>
            <a:stCxn id="85" idx="0"/>
            <a:endCxn id="80" idx="2"/>
          </p:cNvCxnSpPr>
          <p:nvPr/>
        </p:nvCxnSpPr>
        <p:spPr>
          <a:xfrm rot="10800000">
            <a:off x="7535043" y="2283576"/>
            <a:ext cx="2100" cy="467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79" name="Google Shape;678;p66">
            <a:extLst>
              <a:ext uri="{FF2B5EF4-FFF2-40B4-BE49-F238E27FC236}">
                <a16:creationId xmlns:a16="http://schemas.microsoft.com/office/drawing/2014/main" id="{3B5FE957-208C-4736-8294-4B6CE01453CB}"/>
              </a:ext>
            </a:extLst>
          </p:cNvPr>
          <p:cNvGrpSpPr/>
          <p:nvPr/>
        </p:nvGrpSpPr>
        <p:grpSpPr>
          <a:xfrm>
            <a:off x="6557456" y="1983349"/>
            <a:ext cx="1624307" cy="2127755"/>
            <a:chOff x="8743275" y="2644465"/>
            <a:chExt cx="2165743" cy="2837007"/>
          </a:xfrm>
        </p:grpSpPr>
        <p:sp>
          <p:nvSpPr>
            <p:cNvPr id="80" name="Google Shape;677;p66">
              <a:extLst>
                <a:ext uri="{FF2B5EF4-FFF2-40B4-BE49-F238E27FC236}">
                  <a16:creationId xmlns:a16="http://schemas.microsoft.com/office/drawing/2014/main" id="{26E69F07-BE36-45B4-9F57-BE3D8921C4D8}"/>
                </a:ext>
              </a:extLst>
            </p:cNvPr>
            <p:cNvSpPr/>
            <p:nvPr/>
          </p:nvSpPr>
          <p:spPr>
            <a:xfrm>
              <a:off x="9786585" y="2644465"/>
              <a:ext cx="519900" cy="400200"/>
            </a:xfrm>
            <a:prstGeom prst="rect">
              <a:avLst/>
            </a:prstGeom>
            <a:blipFill rotWithShape="1">
              <a:blip r:embed="rId25">
                <a:alphaModFix/>
              </a:blip>
              <a:stretch>
                <a:fillRect t="-3079" r="-13949" b="-1075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1" name="Google Shape;656;p66">
              <a:extLst>
                <a:ext uri="{FF2B5EF4-FFF2-40B4-BE49-F238E27FC236}">
                  <a16:creationId xmlns:a16="http://schemas.microsoft.com/office/drawing/2014/main" id="{1EC8AC5E-9D8A-4465-9EDE-F11D270FA0B7}"/>
                </a:ext>
              </a:extLst>
            </p:cNvPr>
            <p:cNvSpPr/>
            <p:nvPr/>
          </p:nvSpPr>
          <p:spPr>
            <a:xfrm>
              <a:off x="8754940" y="4953508"/>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82" name="Google Shape;674;p66">
              <a:extLst>
                <a:ext uri="{FF2B5EF4-FFF2-40B4-BE49-F238E27FC236}">
                  <a16:creationId xmlns:a16="http://schemas.microsoft.com/office/drawing/2014/main" id="{B275FD35-588D-4D34-A760-5F57AE0B3448}"/>
                </a:ext>
              </a:extLst>
            </p:cNvPr>
            <p:cNvSpPr/>
            <p:nvPr/>
          </p:nvSpPr>
          <p:spPr>
            <a:xfrm>
              <a:off x="9641218" y="4825672"/>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83" name="Google Shape;679;p66">
              <a:extLst>
                <a:ext uri="{FF2B5EF4-FFF2-40B4-BE49-F238E27FC236}">
                  <a16:creationId xmlns:a16="http://schemas.microsoft.com/office/drawing/2014/main" id="{866D253D-B50C-42E3-B05C-9F7E3BC56857}"/>
                </a:ext>
              </a:extLst>
            </p:cNvPr>
            <p:cNvCxnSpPr>
              <a:stCxn id="81" idx="3"/>
              <a:endCxn id="82" idx="1"/>
            </p:cNvCxnSpPr>
            <p:nvPr/>
          </p:nvCxnSpPr>
          <p:spPr>
            <a:xfrm>
              <a:off x="9308440" y="5153608"/>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4" name="Google Shape;680;p66">
              <a:extLst>
                <a:ext uri="{FF2B5EF4-FFF2-40B4-BE49-F238E27FC236}">
                  <a16:creationId xmlns:a16="http://schemas.microsoft.com/office/drawing/2014/main" id="{AA015038-FCCB-4BE7-B6D9-C290C98E9370}"/>
                </a:ext>
              </a:extLst>
            </p:cNvPr>
            <p:cNvSpPr/>
            <p:nvPr/>
          </p:nvSpPr>
          <p:spPr>
            <a:xfrm>
              <a:off x="9531425" y="4220643"/>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85" name="Google Shape;676;p66">
              <a:extLst>
                <a:ext uri="{FF2B5EF4-FFF2-40B4-BE49-F238E27FC236}">
                  <a16:creationId xmlns:a16="http://schemas.microsoft.com/office/drawing/2014/main" id="{2A3EC692-AD5F-474F-B821-81ACF4948F28}"/>
                </a:ext>
              </a:extLst>
            </p:cNvPr>
            <p:cNvSpPr/>
            <p:nvPr/>
          </p:nvSpPr>
          <p:spPr>
            <a:xfrm>
              <a:off x="9531424" y="3667968"/>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86" name="Google Shape;681;p66">
              <a:extLst>
                <a:ext uri="{FF2B5EF4-FFF2-40B4-BE49-F238E27FC236}">
                  <a16:creationId xmlns:a16="http://schemas.microsoft.com/office/drawing/2014/main" id="{3DE5C802-BD81-40A5-91F7-E60585DF44C0}"/>
                </a:ext>
              </a:extLst>
            </p:cNvPr>
            <p:cNvCxnSpPr>
              <a:stCxn id="82" idx="0"/>
              <a:endCxn id="84" idx="2"/>
            </p:cNvCxnSpPr>
            <p:nvPr/>
          </p:nvCxnSpPr>
          <p:spPr>
            <a:xfrm rot="10800000" flipH="1">
              <a:off x="10046518" y="4548472"/>
              <a:ext cx="3000" cy="27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7" name="Google Shape;682;p66">
              <a:extLst>
                <a:ext uri="{FF2B5EF4-FFF2-40B4-BE49-F238E27FC236}">
                  <a16:creationId xmlns:a16="http://schemas.microsoft.com/office/drawing/2014/main" id="{0C8B6470-4A72-42FD-BAE2-7D50C9CB3D4F}"/>
                </a:ext>
              </a:extLst>
            </p:cNvPr>
            <p:cNvCxnSpPr>
              <a:endCxn id="85" idx="2"/>
            </p:cNvCxnSpPr>
            <p:nvPr/>
          </p:nvCxnSpPr>
          <p:spPr>
            <a:xfrm rot="10800000">
              <a:off x="10049524" y="3995868"/>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8" name="Google Shape;683;p66">
              <a:extLst>
                <a:ext uri="{FF2B5EF4-FFF2-40B4-BE49-F238E27FC236}">
                  <a16:creationId xmlns:a16="http://schemas.microsoft.com/office/drawing/2014/main" id="{3CADC180-A0B9-44AA-BE9A-49827A1CAC40}"/>
                </a:ext>
              </a:extLst>
            </p:cNvPr>
            <p:cNvSpPr/>
            <p:nvPr/>
          </p:nvSpPr>
          <p:spPr>
            <a:xfrm>
              <a:off x="8743275" y="3591526"/>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cxnSp>
          <p:nvCxnSpPr>
            <p:cNvPr id="89" name="Google Shape;684;p66">
              <a:extLst>
                <a:ext uri="{FF2B5EF4-FFF2-40B4-BE49-F238E27FC236}">
                  <a16:creationId xmlns:a16="http://schemas.microsoft.com/office/drawing/2014/main" id="{998F8CE2-7492-457A-B358-BCA497E4B597}"/>
                </a:ext>
              </a:extLst>
            </p:cNvPr>
            <p:cNvCxnSpPr>
              <a:stCxn id="82" idx="3"/>
              <a:endCxn id="70" idx="1"/>
            </p:cNvCxnSpPr>
            <p:nvPr/>
          </p:nvCxnSpPr>
          <p:spPr>
            <a:xfrm rot="10800000" flipH="1">
              <a:off x="10451818" y="5151172"/>
              <a:ext cx="457200" cy="2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91" name="Google Shape;687;p66">
            <a:extLst>
              <a:ext uri="{FF2B5EF4-FFF2-40B4-BE49-F238E27FC236}">
                <a16:creationId xmlns:a16="http://schemas.microsoft.com/office/drawing/2014/main" id="{B7AAEA40-B752-4456-8DF1-5965B1CC5D82}"/>
              </a:ext>
            </a:extLst>
          </p:cNvPr>
          <p:cNvSpPr txBox="1"/>
          <p:nvPr/>
        </p:nvSpPr>
        <p:spPr>
          <a:xfrm>
            <a:off x="5217566" y="1377975"/>
            <a:ext cx="448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(我)</a:t>
            </a:r>
            <a:endParaRPr sz="1400" b="1">
              <a:solidFill>
                <a:schemeClr val="dk1"/>
              </a:solidFill>
              <a:latin typeface="Calibri"/>
              <a:ea typeface="Calibri"/>
              <a:cs typeface="Calibri"/>
              <a:sym typeface="Calibri"/>
            </a:endParaRPr>
          </a:p>
        </p:txBody>
      </p:sp>
      <p:sp>
        <p:nvSpPr>
          <p:cNvPr id="92" name="Google Shape;688;p66">
            <a:extLst>
              <a:ext uri="{FF2B5EF4-FFF2-40B4-BE49-F238E27FC236}">
                <a16:creationId xmlns:a16="http://schemas.microsoft.com/office/drawing/2014/main" id="{D3BA0C38-3B23-4E85-B343-B3404C6E816E}"/>
              </a:ext>
            </a:extLst>
          </p:cNvPr>
          <p:cNvSpPr txBox="1"/>
          <p:nvPr/>
        </p:nvSpPr>
        <p:spPr>
          <a:xfrm>
            <a:off x="6097287" y="1373955"/>
            <a:ext cx="448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(快)</a:t>
            </a:r>
            <a:endParaRPr sz="1400" b="1">
              <a:solidFill>
                <a:schemeClr val="dk1"/>
              </a:solidFill>
              <a:latin typeface="Calibri"/>
              <a:ea typeface="Calibri"/>
              <a:cs typeface="Calibri"/>
              <a:sym typeface="Calibri"/>
            </a:endParaRPr>
          </a:p>
        </p:txBody>
      </p:sp>
      <p:sp>
        <p:nvSpPr>
          <p:cNvPr id="93" name="Google Shape;689;p66">
            <a:extLst>
              <a:ext uri="{FF2B5EF4-FFF2-40B4-BE49-F238E27FC236}">
                <a16:creationId xmlns:a16="http://schemas.microsoft.com/office/drawing/2014/main" id="{1F73C120-88A6-4C07-9ABC-B48D7877F99F}"/>
              </a:ext>
            </a:extLst>
          </p:cNvPr>
          <p:cNvSpPr txBox="1"/>
          <p:nvPr/>
        </p:nvSpPr>
        <p:spPr>
          <a:xfrm>
            <a:off x="5184725" y="2029271"/>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(你)</a:t>
            </a:r>
            <a:endParaRPr sz="1400" b="1">
              <a:solidFill>
                <a:schemeClr val="dk1"/>
              </a:solidFill>
              <a:latin typeface="Calibri"/>
              <a:ea typeface="Calibri"/>
              <a:cs typeface="Calibri"/>
              <a:sym typeface="Calibri"/>
            </a:endParaRPr>
          </a:p>
        </p:txBody>
      </p:sp>
      <p:sp>
        <p:nvSpPr>
          <p:cNvPr id="94" name="Google Shape;690;p66">
            <a:extLst>
              <a:ext uri="{FF2B5EF4-FFF2-40B4-BE49-F238E27FC236}">
                <a16:creationId xmlns:a16="http://schemas.microsoft.com/office/drawing/2014/main" id="{4B82B69D-56C1-476C-8ADC-5C14FAD6BDC6}"/>
              </a:ext>
            </a:extLst>
          </p:cNvPr>
          <p:cNvSpPr txBox="1"/>
          <p:nvPr/>
        </p:nvSpPr>
        <p:spPr>
          <a:xfrm>
            <a:off x="6168354" y="4450244"/>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(你)</a:t>
            </a:r>
            <a:endParaRPr sz="1400" b="1">
              <a:solidFill>
                <a:schemeClr val="dk1"/>
              </a:solidFill>
              <a:latin typeface="Calibri"/>
              <a:ea typeface="Calibri"/>
              <a:cs typeface="Calibri"/>
              <a:sym typeface="Calibri"/>
            </a:endParaRPr>
          </a:p>
        </p:txBody>
      </p:sp>
      <p:sp>
        <p:nvSpPr>
          <p:cNvPr id="95" name="Google Shape;691;p66">
            <a:extLst>
              <a:ext uri="{FF2B5EF4-FFF2-40B4-BE49-F238E27FC236}">
                <a16:creationId xmlns:a16="http://schemas.microsoft.com/office/drawing/2014/main" id="{099BDA8C-53D8-4F4E-BDD7-EAA85335E095}"/>
              </a:ext>
            </a:extLst>
          </p:cNvPr>
          <p:cNvSpPr txBox="1"/>
          <p:nvPr/>
        </p:nvSpPr>
        <p:spPr>
          <a:xfrm>
            <a:off x="6097990" y="2031575"/>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(好)</a:t>
            </a:r>
            <a:endParaRPr sz="1400" b="1">
              <a:solidFill>
                <a:schemeClr val="dk1"/>
              </a:solidFill>
              <a:latin typeface="Calibri"/>
              <a:ea typeface="Calibri"/>
              <a:cs typeface="Calibri"/>
              <a:sym typeface="Calibri"/>
            </a:endParaRPr>
          </a:p>
        </p:txBody>
      </p:sp>
      <p:sp>
        <p:nvSpPr>
          <p:cNvPr id="96" name="Google Shape;692;p66">
            <a:extLst>
              <a:ext uri="{FF2B5EF4-FFF2-40B4-BE49-F238E27FC236}">
                <a16:creationId xmlns:a16="http://schemas.microsoft.com/office/drawing/2014/main" id="{4978AD51-B0DD-43B0-8E4A-EBE9704585CE}"/>
              </a:ext>
            </a:extLst>
          </p:cNvPr>
          <p:cNvSpPr txBox="1"/>
          <p:nvPr/>
        </p:nvSpPr>
        <p:spPr>
          <a:xfrm>
            <a:off x="7739192" y="4435859"/>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(好)</a:t>
            </a:r>
            <a:endParaRPr sz="1400" b="1">
              <a:solidFill>
                <a:schemeClr val="dk1"/>
              </a:solidFill>
              <a:latin typeface="Calibri"/>
              <a:ea typeface="Calibri"/>
              <a:cs typeface="Calibri"/>
              <a:sym typeface="Calibri"/>
            </a:endParaRPr>
          </a:p>
        </p:txBody>
      </p:sp>
      <p:sp>
        <p:nvSpPr>
          <p:cNvPr id="97" name="Google Shape;693;p66">
            <a:extLst>
              <a:ext uri="{FF2B5EF4-FFF2-40B4-BE49-F238E27FC236}">
                <a16:creationId xmlns:a16="http://schemas.microsoft.com/office/drawing/2014/main" id="{92860D91-5BFC-45C9-A644-C288F80BA24F}"/>
              </a:ext>
            </a:extLst>
          </p:cNvPr>
          <p:cNvSpPr txBox="1"/>
          <p:nvPr/>
        </p:nvSpPr>
        <p:spPr>
          <a:xfrm>
            <a:off x="912855" y="4473782"/>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(I)</a:t>
            </a:r>
            <a:endParaRPr sz="1400" b="1">
              <a:solidFill>
                <a:schemeClr val="dk1"/>
              </a:solidFill>
              <a:latin typeface="Calibri"/>
              <a:ea typeface="Calibri"/>
              <a:cs typeface="Calibri"/>
              <a:sym typeface="Calibri"/>
            </a:endParaRPr>
          </a:p>
        </p:txBody>
      </p:sp>
      <p:sp>
        <p:nvSpPr>
          <p:cNvPr id="98" name="Google Shape;694;p66">
            <a:extLst>
              <a:ext uri="{FF2B5EF4-FFF2-40B4-BE49-F238E27FC236}">
                <a16:creationId xmlns:a16="http://schemas.microsoft.com/office/drawing/2014/main" id="{0A393170-4C3E-463E-9D24-D3A98B8091EA}"/>
              </a:ext>
            </a:extLst>
          </p:cNvPr>
          <p:cNvSpPr txBox="1"/>
          <p:nvPr/>
        </p:nvSpPr>
        <p:spPr>
          <a:xfrm>
            <a:off x="1837155" y="4471830"/>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(am)</a:t>
            </a:r>
            <a:endParaRPr sz="1400" b="1">
              <a:solidFill>
                <a:schemeClr val="dk1"/>
              </a:solidFill>
              <a:latin typeface="Calibri"/>
              <a:ea typeface="Calibri"/>
              <a:cs typeface="Calibri"/>
              <a:sym typeface="Calibri"/>
            </a:endParaRPr>
          </a:p>
        </p:txBody>
      </p:sp>
      <p:sp>
        <p:nvSpPr>
          <p:cNvPr id="99" name="Google Shape;695;p66">
            <a:extLst>
              <a:ext uri="{FF2B5EF4-FFF2-40B4-BE49-F238E27FC236}">
                <a16:creationId xmlns:a16="http://schemas.microsoft.com/office/drawing/2014/main" id="{48B3504F-F8F4-4277-8165-74020FCC4800}"/>
              </a:ext>
            </a:extLst>
          </p:cNvPr>
          <p:cNvSpPr txBox="1"/>
          <p:nvPr/>
        </p:nvSpPr>
        <p:spPr>
          <a:xfrm>
            <a:off x="3393253" y="4460671"/>
            <a:ext cx="796583"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Calibri"/>
                <a:ea typeface="Calibri"/>
                <a:cs typeface="Calibri"/>
                <a:sym typeface="Calibri"/>
              </a:rPr>
              <a:t>(happy)</a:t>
            </a:r>
            <a:endParaRPr sz="1400" b="1" dirty="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內容版面配置區 2">
                <a:extLst>
                  <a:ext uri="{FF2B5EF4-FFF2-40B4-BE49-F238E27FC236}">
                    <a16:creationId xmlns:a16="http://schemas.microsoft.com/office/drawing/2014/main" id="{706CE976-6261-40EB-A0EC-B2926BA31F42}"/>
                  </a:ext>
                </a:extLst>
              </p:cNvPr>
              <p:cNvSpPr txBox="1">
                <a:spLocks/>
              </p:cNvSpPr>
              <p:nvPr/>
            </p:nvSpPr>
            <p:spPr>
              <a:xfrm>
                <a:off x="206050" y="1156524"/>
                <a:ext cx="3010364" cy="1853944"/>
              </a:xfrm>
              <a:prstGeom prst="roundRect">
                <a:avLst>
                  <a:gd name="adj" fmla="val 13144"/>
                </a:avLst>
              </a:prstGeom>
              <a:noFill/>
              <a:ln w="28575">
                <a:solidFill>
                  <a:schemeClr val="tx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0" indent="0">
                  <a:lnSpc>
                    <a:spcPct val="120000"/>
                  </a:lnSpc>
                  <a:buFont typeface="Lato"/>
                  <a:buNone/>
                </a:pPr>
                <a:r>
                  <a:rPr lang="en-US" altLang="zh-TW" sz="1500" dirty="0"/>
                  <a:t>  </a:t>
                </a:r>
                <a14:m>
                  <m:oMath xmlns:m="http://schemas.openxmlformats.org/officeDocument/2006/math">
                    <m:r>
                      <a:rPr lang="en-US" altLang="zh-TW" sz="1500" b="1">
                        <a:latin typeface="Cambria Math" panose="02040503050406030204" pitchFamily="18" charset="0"/>
                      </a:rPr>
                      <m:t>𝐱</m:t>
                    </m:r>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𝑥</m:t>
                        </m:r>
                      </m:e>
                      <m:sub>
                        <m:r>
                          <a:rPr lang="en-US" altLang="zh-TW" sz="1500">
                            <a:latin typeface="Cambria Math" panose="02040503050406030204" pitchFamily="18" charset="0"/>
                          </a:rPr>
                          <m:t>1</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𝑥</m:t>
                        </m:r>
                      </m:e>
                      <m:sub>
                        <m:r>
                          <a:rPr lang="en-US" altLang="zh-TW" sz="1500">
                            <a:latin typeface="Cambria Math" panose="02040503050406030204" pitchFamily="18" charset="0"/>
                          </a:rPr>
                          <m:t>2</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𝑥</m:t>
                        </m:r>
                      </m:e>
                      <m:sub>
                        <m:r>
                          <a:rPr lang="en-US" altLang="zh-TW" sz="1500">
                            <a:latin typeface="Cambria Math" panose="02040503050406030204" pitchFamily="18" charset="0"/>
                          </a:rPr>
                          <m:t>𝑡</m:t>
                        </m:r>
                        <m:r>
                          <a:rPr lang="en-US" altLang="zh-TW" sz="1500">
                            <a:latin typeface="Cambria Math" panose="02040503050406030204" pitchFamily="18" charset="0"/>
                          </a:rPr>
                          <m:t>−1</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𝑥</m:t>
                        </m:r>
                      </m:e>
                      <m:sub>
                        <m:r>
                          <a:rPr lang="en-US" altLang="zh-TW" sz="1500">
                            <a:latin typeface="Cambria Math" panose="02040503050406030204" pitchFamily="18" charset="0"/>
                          </a:rPr>
                          <m:t>𝑡</m:t>
                        </m:r>
                      </m:sub>
                    </m:sSub>
                    <m:r>
                      <a:rPr lang="en-US" altLang="zh-TW" sz="1500">
                        <a:latin typeface="Cambria Math" panose="02040503050406030204" pitchFamily="18" charset="0"/>
                      </a:rPr>
                      <m:t>}</m:t>
                    </m:r>
                  </m:oMath>
                </a14:m>
                <a:endParaRPr lang="en-US" altLang="zh-TW" sz="1500" dirty="0"/>
              </a:p>
              <a:p>
                <a:pPr marL="0" indent="0">
                  <a:buFont typeface="Lato"/>
                  <a:buNone/>
                </a:pPr>
                <a:r>
                  <a:rPr lang="en-US" altLang="zh-TW" sz="1500" dirty="0"/>
                  <a:t>  </a:t>
                </a:r>
                <a14:m>
                  <m:oMath xmlns:m="http://schemas.openxmlformats.org/officeDocument/2006/math">
                    <m:r>
                      <a:rPr lang="en-US" altLang="zh-TW" sz="1500" b="1">
                        <a:latin typeface="Cambria Math" panose="02040503050406030204" pitchFamily="18" charset="0"/>
                      </a:rPr>
                      <m:t>𝐲</m:t>
                    </m:r>
                    <m:r>
                      <a:rPr lang="en-US" altLang="zh-TW" sz="1500">
                        <a:latin typeface="Cambria Math" panose="02040503050406030204" pitchFamily="18" charset="0"/>
                      </a:rPr>
                      <m:t>=</m:t>
                    </m:r>
                    <m:d>
                      <m:dPr>
                        <m:begChr m:val="{"/>
                        <m:endChr m:val="}"/>
                        <m:ctrlPr>
                          <a:rPr lang="en-US" altLang="zh-TW" sz="1500" i="1" smtClean="0">
                            <a:latin typeface="Cambria Math" panose="02040503050406030204" pitchFamily="18" charset="0"/>
                          </a:rPr>
                        </m:ctrlPr>
                      </m:dPr>
                      <m:e>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𝑦</m:t>
                            </m:r>
                          </m:e>
                          <m:sub>
                            <m:r>
                              <a:rPr lang="en-US" altLang="zh-TW" sz="1500">
                                <a:latin typeface="Cambria Math" panose="02040503050406030204" pitchFamily="18" charset="0"/>
                              </a:rPr>
                              <m:t>1</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𝑦</m:t>
                            </m:r>
                          </m:e>
                          <m:sub>
                            <m:r>
                              <a:rPr lang="en-US" altLang="zh-TW" sz="1500">
                                <a:latin typeface="Cambria Math" panose="02040503050406030204" pitchFamily="18" charset="0"/>
                              </a:rPr>
                              <m:t>2</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𝑦</m:t>
                            </m:r>
                          </m:e>
                          <m:sub>
                            <m:r>
                              <a:rPr lang="en-US" altLang="zh-TW" sz="1500">
                                <a:latin typeface="Cambria Math" panose="02040503050406030204" pitchFamily="18" charset="0"/>
                              </a:rPr>
                              <m:t>𝑇</m:t>
                            </m:r>
                            <m:r>
                              <a:rPr lang="en-US" altLang="zh-TW" sz="1500">
                                <a:latin typeface="Cambria Math" panose="02040503050406030204" pitchFamily="18" charset="0"/>
                              </a:rPr>
                              <m:t>−1</m:t>
                            </m:r>
                          </m:sub>
                        </m:sSub>
                        <m:r>
                          <a:rPr lang="en-US" altLang="zh-TW" sz="1500">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𝑦</m:t>
                            </m:r>
                          </m:e>
                          <m:sub>
                            <m:r>
                              <a:rPr lang="en-US" altLang="zh-TW" sz="1500">
                                <a:latin typeface="Cambria Math" panose="02040503050406030204" pitchFamily="18" charset="0"/>
                              </a:rPr>
                              <m:t>𝑇</m:t>
                            </m:r>
                          </m:sub>
                        </m:sSub>
                      </m:e>
                    </m:d>
                  </m:oMath>
                </a14:m>
                <a:endParaRPr lang="en-US" altLang="zh-TW" sz="1500" i="1" dirty="0">
                  <a:latin typeface="Cambria Math" panose="02040503050406030204" pitchFamily="18" charset="0"/>
                </a:endParaRPr>
              </a:p>
              <a:p>
                <a:pPr marL="0" indent="0">
                  <a:buFont typeface="Lato"/>
                  <a:buNone/>
                </a:pPr>
                <a:r>
                  <a:rPr lang="en-US" altLang="zh-TW" sz="1500" dirty="0"/>
                  <a:t>  </a:t>
                </a:r>
                <a14:m>
                  <m:oMath xmlns:m="http://schemas.openxmlformats.org/officeDocument/2006/math">
                    <m:sSubSup>
                      <m:sSubSupPr>
                        <m:ctrlPr>
                          <a:rPr lang="en-US" altLang="zh-TW" sz="1500" i="1">
                            <a:latin typeface="Cambria Math" panose="02040503050406030204" pitchFamily="18" charset="0"/>
                          </a:rPr>
                        </m:ctrlPr>
                      </m:sSubSupPr>
                      <m:e>
                        <m:r>
                          <a:rPr lang="en-US" altLang="zh-TW" sz="1500">
                            <a:latin typeface="Cambria Math" panose="02040503050406030204" pitchFamily="18" charset="0"/>
                          </a:rPr>
                          <m:t>h</m:t>
                        </m:r>
                      </m:e>
                      <m:sub>
                        <m:r>
                          <a:rPr lang="en-US" altLang="zh-TW" sz="1500">
                            <a:latin typeface="Cambria Math" panose="02040503050406030204" pitchFamily="18" charset="0"/>
                          </a:rPr>
                          <m:t>𝑡</m:t>
                        </m:r>
                      </m:sub>
                      <m:sup>
                        <m:r>
                          <a:rPr lang="en-US" altLang="zh-TW" sz="1500">
                            <a:latin typeface="Cambria Math" panose="02040503050406030204" pitchFamily="18" charset="0"/>
                          </a:rPr>
                          <m:t>𝑒</m:t>
                        </m:r>
                      </m:sup>
                    </m:sSubSup>
                    <m:r>
                      <a:rPr lang="en-US" altLang="zh-TW" sz="1500">
                        <a:latin typeface="Cambria Math" panose="02040503050406030204" pitchFamily="18" charset="0"/>
                      </a:rPr>
                      <m:t>=</m:t>
                    </m:r>
                    <m:r>
                      <a:rPr lang="en-US" altLang="zh-TW" sz="1500" i="1" smtClean="0">
                        <a:solidFill>
                          <a:schemeClr val="bg2">
                            <a:lumMod val="50000"/>
                          </a:schemeClr>
                        </a:solidFill>
                        <a:latin typeface="Cambria Math" panose="02040503050406030204" pitchFamily="18" charset="0"/>
                      </a:rPr>
                      <m:t>𝐸𝑛𝑐𝑜𝑑𝑒𝑟</m:t>
                    </m:r>
                    <m:d>
                      <m:dPr>
                        <m:ctrlPr>
                          <a:rPr lang="en-US" altLang="zh-TW" sz="1500" i="1">
                            <a:latin typeface="Cambria Math" panose="02040503050406030204" pitchFamily="18" charset="0"/>
                          </a:rPr>
                        </m:ctrlPr>
                      </m:dPr>
                      <m:e>
                        <m:sSub>
                          <m:sSubPr>
                            <m:ctrlPr>
                              <a:rPr lang="en-US" altLang="zh-TW" sz="1500" i="1" smtClean="0">
                                <a:latin typeface="Cambria Math" panose="02040503050406030204" pitchFamily="18" charset="0"/>
                              </a:rPr>
                            </m:ctrlPr>
                          </m:sSubPr>
                          <m:e>
                            <m:r>
                              <a:rPr lang="en-US" altLang="zh-TW" sz="1500">
                                <a:latin typeface="Cambria Math" panose="02040503050406030204" pitchFamily="18" charset="0"/>
                              </a:rPr>
                              <m:t>𝑥</m:t>
                            </m:r>
                          </m:e>
                          <m:sub>
                            <m:r>
                              <a:rPr lang="en-US" altLang="zh-TW" sz="1500" i="1" smtClean="0">
                                <a:latin typeface="Cambria Math" panose="02040503050406030204" pitchFamily="18" charset="0"/>
                              </a:rPr>
                              <m:t>𝑡</m:t>
                            </m:r>
                          </m:sub>
                        </m:sSub>
                        <m:r>
                          <a:rPr lang="en-US" altLang="zh-TW" sz="1500" i="1" smtClean="0">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h</m:t>
                            </m:r>
                          </m:e>
                          <m:sub>
                            <m:r>
                              <a:rPr lang="en-US" altLang="zh-TW" sz="1500" i="1">
                                <a:latin typeface="Cambria Math" panose="02040503050406030204" pitchFamily="18" charset="0"/>
                              </a:rPr>
                              <m:t>𝑡</m:t>
                            </m:r>
                            <m:r>
                              <a:rPr lang="en-US" altLang="zh-TW" sz="1500" i="1">
                                <a:latin typeface="Cambria Math" panose="02040503050406030204" pitchFamily="18" charset="0"/>
                              </a:rPr>
                              <m:t>−1</m:t>
                            </m:r>
                          </m:sub>
                          <m:sup>
                            <m:r>
                              <a:rPr lang="en-US" altLang="zh-TW" sz="1500" i="1">
                                <a:latin typeface="Cambria Math" panose="02040503050406030204" pitchFamily="18" charset="0"/>
                              </a:rPr>
                              <m:t>𝑒</m:t>
                            </m:r>
                          </m:sup>
                        </m:sSubSup>
                      </m:e>
                    </m:d>
                  </m:oMath>
                </a14:m>
                <a:endParaRPr lang="en-US" altLang="zh-TW" sz="1500" dirty="0"/>
              </a:p>
              <a:p>
                <a:pPr marL="0" indent="0">
                  <a:buFont typeface="Lato"/>
                  <a:buNone/>
                </a:pPr>
                <a:r>
                  <a:rPr lang="en-US" altLang="zh-TW" sz="1500" dirty="0"/>
                  <a:t>  </a:t>
                </a:r>
                <a14:m>
                  <m:oMath xmlns:m="http://schemas.openxmlformats.org/officeDocument/2006/math">
                    <m:sSub>
                      <m:sSubPr>
                        <m:ctrlPr>
                          <a:rPr lang="en-US" altLang="zh-TW" sz="1500" i="1" dirty="0" smtClean="0">
                            <a:latin typeface="Cambria Math" panose="02040503050406030204" pitchFamily="18" charset="0"/>
                          </a:rPr>
                        </m:ctrlPr>
                      </m:sSubPr>
                      <m:e>
                        <m:acc>
                          <m:accPr>
                            <m:chr m:val="̂"/>
                            <m:ctrlPr>
                              <a:rPr lang="en-US" altLang="zh-TW" sz="1500" i="1" dirty="0" smtClean="0">
                                <a:latin typeface="Cambria Math" panose="02040503050406030204" pitchFamily="18" charset="0"/>
                              </a:rPr>
                            </m:ctrlPr>
                          </m:accPr>
                          <m:e>
                            <m:r>
                              <a:rPr lang="en-US" altLang="zh-TW" sz="1500" i="1" dirty="0" smtClean="0">
                                <a:latin typeface="Cambria Math" panose="02040503050406030204" pitchFamily="18" charset="0"/>
                              </a:rPr>
                              <m:t>𝑦</m:t>
                            </m:r>
                          </m:e>
                        </m:acc>
                      </m:e>
                      <m:sub>
                        <m:r>
                          <a:rPr lang="en-US" altLang="zh-TW" sz="1500" i="1" dirty="0" smtClean="0">
                            <a:latin typeface="Cambria Math" panose="02040503050406030204" pitchFamily="18" charset="0"/>
                          </a:rPr>
                          <m:t>𝑡</m:t>
                        </m:r>
                      </m:sub>
                    </m:sSub>
                    <m:r>
                      <a:rPr lang="en-US" altLang="zh-TW" sz="1500" i="1" dirty="0" smtClean="0">
                        <a:latin typeface="Cambria Math" panose="02040503050406030204" pitchFamily="18" charset="0"/>
                      </a:rPr>
                      <m:t>=</m:t>
                    </m:r>
                    <m:r>
                      <a:rPr lang="en-US" altLang="zh-TW" sz="1500" i="1" dirty="0" smtClean="0">
                        <a:solidFill>
                          <a:schemeClr val="accent1"/>
                        </a:solidFill>
                        <a:latin typeface="Cambria Math" panose="02040503050406030204" pitchFamily="18" charset="0"/>
                      </a:rPr>
                      <m:t>𝐷𝑒𝑐𝑜𝑑𝑒𝑟</m:t>
                    </m:r>
                    <m:r>
                      <a:rPr lang="en-US" altLang="zh-TW" sz="1500" i="1" dirty="0" smtClean="0">
                        <a:latin typeface="Cambria Math" panose="02040503050406030204" pitchFamily="18" charset="0"/>
                      </a:rPr>
                      <m:t>(</m:t>
                    </m:r>
                    <m:sSub>
                      <m:sSubPr>
                        <m:ctrlPr>
                          <a:rPr lang="en-US" altLang="zh-TW" sz="1500" i="1" dirty="0">
                            <a:latin typeface="Cambria Math" panose="02040503050406030204" pitchFamily="18" charset="0"/>
                          </a:rPr>
                        </m:ctrlPr>
                      </m:sSubPr>
                      <m:e>
                        <m:acc>
                          <m:accPr>
                            <m:chr m:val="̂"/>
                            <m:ctrlPr>
                              <a:rPr lang="en-US" altLang="zh-TW" sz="1500" i="1" dirty="0">
                                <a:latin typeface="Cambria Math" panose="02040503050406030204" pitchFamily="18" charset="0"/>
                              </a:rPr>
                            </m:ctrlPr>
                          </m:accPr>
                          <m:e>
                            <m:r>
                              <a:rPr lang="en-US" altLang="zh-TW" sz="1500" i="1" dirty="0">
                                <a:latin typeface="Cambria Math" panose="02040503050406030204" pitchFamily="18" charset="0"/>
                              </a:rPr>
                              <m:t>𝑦</m:t>
                            </m:r>
                          </m:e>
                        </m:acc>
                      </m:e>
                      <m:sub>
                        <m:r>
                          <a:rPr lang="en-US" altLang="zh-TW" sz="1500" i="1" dirty="0">
                            <a:latin typeface="Cambria Math" panose="02040503050406030204" pitchFamily="18" charset="0"/>
                          </a:rPr>
                          <m:t>𝑡</m:t>
                        </m:r>
                        <m:r>
                          <a:rPr lang="en-US" altLang="zh-TW" sz="1500" i="1" dirty="0">
                            <a:latin typeface="Cambria Math" panose="02040503050406030204" pitchFamily="18" charset="0"/>
                          </a:rPr>
                          <m:t>−1</m:t>
                        </m:r>
                      </m:sub>
                    </m:sSub>
                    <m:r>
                      <a:rPr lang="en-US" altLang="zh-TW" sz="1500" i="1" dirty="0" smtClean="0">
                        <a:latin typeface="Cambria Math" panose="02040503050406030204" pitchFamily="18" charset="0"/>
                      </a:rPr>
                      <m:t>,</m:t>
                    </m:r>
                    <m:sSubSup>
                      <m:sSubSupPr>
                        <m:ctrlPr>
                          <a:rPr lang="en-US" altLang="zh-TW" sz="1500" i="1" dirty="0" smtClean="0">
                            <a:latin typeface="Cambria Math" panose="02040503050406030204" pitchFamily="18" charset="0"/>
                          </a:rPr>
                        </m:ctrlPr>
                      </m:sSubSupPr>
                      <m:e>
                        <m:r>
                          <a:rPr lang="en-US" altLang="zh-TW" sz="1500" i="1" dirty="0" smtClean="0">
                            <a:latin typeface="Cambria Math" panose="02040503050406030204" pitchFamily="18" charset="0"/>
                          </a:rPr>
                          <m:t>h</m:t>
                        </m:r>
                      </m:e>
                      <m:sub>
                        <m:r>
                          <a:rPr lang="en-US" altLang="zh-TW" sz="1500" i="1" dirty="0" smtClean="0">
                            <a:latin typeface="Cambria Math" panose="02040503050406030204" pitchFamily="18" charset="0"/>
                          </a:rPr>
                          <m:t>𝑡</m:t>
                        </m:r>
                        <m:r>
                          <a:rPr lang="en-US" altLang="zh-TW" sz="1500" i="1" dirty="0" smtClean="0">
                            <a:latin typeface="Cambria Math" panose="02040503050406030204" pitchFamily="18" charset="0"/>
                          </a:rPr>
                          <m:t>−1</m:t>
                        </m:r>
                      </m:sub>
                      <m:sup>
                        <m:r>
                          <a:rPr lang="en-US" altLang="zh-TW" sz="1500" i="1" dirty="0" smtClean="0">
                            <a:solidFill>
                              <a:srgbClr val="FF0000"/>
                            </a:solidFill>
                            <a:latin typeface="Cambria Math" panose="02040503050406030204" pitchFamily="18" charset="0"/>
                          </a:rPr>
                          <m:t>𝑑</m:t>
                        </m:r>
                      </m:sup>
                    </m:sSubSup>
                    <m:r>
                      <a:rPr lang="en-US" altLang="zh-TW" sz="1500" i="1" dirty="0" smtClean="0">
                        <a:latin typeface="Cambria Math" panose="02040503050406030204" pitchFamily="18" charset="0"/>
                      </a:rPr>
                      <m:t>)</m:t>
                    </m:r>
                  </m:oMath>
                </a14:m>
                <a:endParaRPr lang="en-US" altLang="zh-TW" sz="1500" dirty="0"/>
              </a:p>
              <a:p>
                <a:pPr marL="0" indent="0">
                  <a:buFont typeface="Lato"/>
                  <a:buNone/>
                </a:pPr>
                <a:r>
                  <a:rPr lang="en-US" altLang="zh-TW" sz="1500" dirty="0"/>
                  <a:t>  </a:t>
                </a:r>
                <a14:m>
                  <m:oMath xmlns:m="http://schemas.openxmlformats.org/officeDocument/2006/math">
                    <m:r>
                      <a:rPr lang="en-US" altLang="zh-TW" sz="1500" i="1" smtClean="0">
                        <a:latin typeface="Cambria Math" panose="02040503050406030204" pitchFamily="18" charset="0"/>
                      </a:rPr>
                      <m:t>𝑙𝑜𝑠𝑠</m:t>
                    </m:r>
                    <m:r>
                      <a:rPr lang="en-US" altLang="zh-TW" sz="1500" i="1" smtClean="0">
                        <a:latin typeface="Cambria Math" panose="02040503050406030204" pitchFamily="18" charset="0"/>
                      </a:rPr>
                      <m:t>=</m:t>
                    </m:r>
                    <m:r>
                      <a:rPr lang="en-US" altLang="zh-TW" sz="1500" i="1" smtClean="0">
                        <a:latin typeface="Cambria Math" panose="02040503050406030204" pitchFamily="18" charset="0"/>
                      </a:rPr>
                      <m:t>𝑐𝑟𝑜𝑠𝑠</m:t>
                    </m:r>
                    <m:r>
                      <a:rPr lang="en-US" altLang="zh-TW" sz="1500" i="1" smtClean="0">
                        <a:latin typeface="Cambria Math" panose="02040503050406030204" pitchFamily="18" charset="0"/>
                      </a:rPr>
                      <m:t>_</m:t>
                    </m:r>
                    <m:r>
                      <a:rPr lang="en-US" altLang="zh-TW" sz="1500" i="1" smtClean="0">
                        <a:latin typeface="Cambria Math" panose="02040503050406030204" pitchFamily="18" charset="0"/>
                      </a:rPr>
                      <m:t>𝑒𝑛𝑡𝑟𝑜𝑝𝑦</m:t>
                    </m:r>
                    <m:d>
                      <m:dPr>
                        <m:ctrlPr>
                          <a:rPr lang="en-US" altLang="zh-TW" sz="1500" i="1" smtClean="0">
                            <a:latin typeface="Cambria Math" panose="02040503050406030204" pitchFamily="18" charset="0"/>
                          </a:rPr>
                        </m:ctrlPr>
                      </m:dPr>
                      <m:e>
                        <m:r>
                          <a:rPr lang="en-US" altLang="zh-TW" sz="1500" i="1" smtClean="0">
                            <a:latin typeface="Cambria Math" panose="02040503050406030204" pitchFamily="18" charset="0"/>
                          </a:rPr>
                          <m:t>𝑦</m:t>
                        </m:r>
                        <m:r>
                          <a:rPr lang="en-US" altLang="zh-TW" sz="1500" i="1" smtClean="0">
                            <a:latin typeface="Cambria Math" panose="02040503050406030204" pitchFamily="18" charset="0"/>
                          </a:rPr>
                          <m:t>,</m:t>
                        </m:r>
                        <m:acc>
                          <m:accPr>
                            <m:chr m:val="̂"/>
                            <m:ctrlPr>
                              <a:rPr lang="en-US" altLang="zh-TW" sz="1500" i="1" smtClean="0">
                                <a:latin typeface="Cambria Math" panose="02040503050406030204" pitchFamily="18" charset="0"/>
                              </a:rPr>
                            </m:ctrlPr>
                          </m:accPr>
                          <m:e>
                            <m:r>
                              <a:rPr lang="en-US" altLang="zh-TW" sz="1500" i="1" smtClean="0">
                                <a:latin typeface="Cambria Math" panose="02040503050406030204" pitchFamily="18" charset="0"/>
                              </a:rPr>
                              <m:t>𝑦</m:t>
                            </m:r>
                          </m:e>
                        </m:acc>
                      </m:e>
                    </m:d>
                  </m:oMath>
                </a14:m>
                <a:endParaRPr lang="en-US" altLang="zh-TW" sz="1500" dirty="0"/>
              </a:p>
            </p:txBody>
          </p:sp>
        </mc:Choice>
        <mc:Fallback xmlns="">
          <p:sp>
            <p:nvSpPr>
              <p:cNvPr id="100" name="內容版面配置區 2">
                <a:extLst>
                  <a:ext uri="{FF2B5EF4-FFF2-40B4-BE49-F238E27FC236}">
                    <a16:creationId xmlns:a16="http://schemas.microsoft.com/office/drawing/2014/main" id="{706CE976-6261-40EB-A0EC-B2926BA31F42}"/>
                  </a:ext>
                </a:extLst>
              </p:cNvPr>
              <p:cNvSpPr txBox="1">
                <a:spLocks noRot="1" noChangeAspect="1" noMove="1" noResize="1" noEditPoints="1" noAdjustHandles="1" noChangeArrowheads="1" noChangeShapeType="1" noTextEdit="1"/>
              </p:cNvSpPr>
              <p:nvPr/>
            </p:nvSpPr>
            <p:spPr>
              <a:xfrm>
                <a:off x="206050" y="1156524"/>
                <a:ext cx="3010364" cy="1853944"/>
              </a:xfrm>
              <a:prstGeom prst="roundRect">
                <a:avLst>
                  <a:gd name="adj" fmla="val 13144"/>
                </a:avLst>
              </a:prstGeom>
              <a:blipFill>
                <a:blip r:embed="rId26"/>
                <a:stretch>
                  <a:fillRect/>
                </a:stretch>
              </a:blipFill>
              <a:ln w="28575">
                <a:solidFill>
                  <a:schemeClr val="tx1"/>
                </a:solidFill>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303460F0-F289-4907-9DEA-9C02FB2F6064}"/>
                  </a:ext>
                </a:extLst>
              </p:cNvPr>
              <p:cNvSpPr/>
              <p:nvPr/>
            </p:nvSpPr>
            <p:spPr>
              <a:xfrm>
                <a:off x="3334938" y="1352839"/>
                <a:ext cx="1328377" cy="307777"/>
              </a:xfrm>
              <a:prstGeom prst="rect">
                <a:avLst/>
              </a:prstGeom>
            </p:spPr>
            <p:txBody>
              <a:bodyPr wrap="none">
                <a:spAutoFit/>
              </a:bodyPr>
              <a:lstStyle/>
              <a:p>
                <a:r>
                  <a:rPr lang="en-US" altLang="zh-TW" dirty="0">
                    <a:solidFill>
                      <a:schemeClr val="bg1">
                        <a:lumMod val="25000"/>
                      </a:schemeClr>
                    </a:solidFill>
                    <a:latin typeface="Cambria Math" panose="02040503050406030204" pitchFamily="18" charset="0"/>
                    <a:ea typeface="Cambria Math" panose="02040503050406030204" pitchFamily="18" charset="0"/>
                  </a:rPr>
                  <a:t>G</a:t>
                </a:r>
                <a14:m>
                  <m:oMath xmlns:m="http://schemas.openxmlformats.org/officeDocument/2006/math">
                    <m:r>
                      <a:rPr lang="en-US" altLang="zh-TW" b="0" i="1" smtClean="0">
                        <a:solidFill>
                          <a:schemeClr val="bg1">
                            <a:lumMod val="25000"/>
                          </a:schemeClr>
                        </a:solidFill>
                        <a:latin typeface="Cambria Math" panose="02040503050406030204" pitchFamily="18" charset="0"/>
                        <a:ea typeface="Cambria Math" panose="02040503050406030204" pitchFamily="18" charset="0"/>
                      </a:rPr>
                      <m:t>𝑟𝑜𝑢𝑛𝑑</m:t>
                    </m:r>
                    <m:r>
                      <a:rPr lang="en-US" altLang="zh-TW" b="0" i="1" smtClean="0">
                        <a:solidFill>
                          <a:schemeClr val="bg1">
                            <a:lumMod val="25000"/>
                          </a:schemeClr>
                        </a:solidFill>
                        <a:latin typeface="Cambria Math" panose="02040503050406030204" pitchFamily="18" charset="0"/>
                        <a:ea typeface="Cambria Math" panose="02040503050406030204" pitchFamily="18" charset="0"/>
                      </a:rPr>
                      <m:t> </m:t>
                    </m:r>
                    <m:r>
                      <a:rPr lang="en-US" altLang="zh-TW" b="0" i="1" smtClean="0">
                        <a:solidFill>
                          <a:schemeClr val="bg1">
                            <a:lumMod val="25000"/>
                          </a:schemeClr>
                        </a:solidFill>
                        <a:latin typeface="Cambria Math" panose="02040503050406030204" pitchFamily="18" charset="0"/>
                        <a:ea typeface="Cambria Math" panose="02040503050406030204" pitchFamily="18" charset="0"/>
                      </a:rPr>
                      <m:t>𝑇𝑟𝑢𝑡h</m:t>
                    </m:r>
                  </m:oMath>
                </a14:m>
                <a:endParaRPr lang="zh-TW" altLang="en-US" dirty="0">
                  <a:solidFill>
                    <a:schemeClr val="bg1">
                      <a:lumMod val="25000"/>
                    </a:schemeClr>
                  </a:solidFill>
                  <a:latin typeface="Cambria Math" panose="02040503050406030204" pitchFamily="18" charset="0"/>
                </a:endParaRPr>
              </a:p>
            </p:txBody>
          </p:sp>
        </mc:Choice>
        <mc:Fallback xmlns="">
          <p:sp>
            <p:nvSpPr>
              <p:cNvPr id="104" name="矩形 103">
                <a:extLst>
                  <a:ext uri="{FF2B5EF4-FFF2-40B4-BE49-F238E27FC236}">
                    <a16:creationId xmlns:a16="http://schemas.microsoft.com/office/drawing/2014/main" id="{303460F0-F289-4907-9DEA-9C02FB2F6064}"/>
                  </a:ext>
                </a:extLst>
              </p:cNvPr>
              <p:cNvSpPr>
                <a:spLocks noRot="1" noChangeAspect="1" noMove="1" noResize="1" noEditPoints="1" noAdjustHandles="1" noChangeArrowheads="1" noChangeShapeType="1" noTextEdit="1"/>
              </p:cNvSpPr>
              <p:nvPr/>
            </p:nvSpPr>
            <p:spPr>
              <a:xfrm>
                <a:off x="3334938" y="1352839"/>
                <a:ext cx="1328377" cy="307777"/>
              </a:xfrm>
              <a:prstGeom prst="rect">
                <a:avLst/>
              </a:prstGeom>
              <a:blipFill>
                <a:blip r:embed="rId27"/>
                <a:stretch>
                  <a:fillRect l="-1376" t="-6000" b="-18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7845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0">
                                            <p:txEl>
                                              <p:pRg st="2" end="2"/>
                                            </p:txEl>
                                          </p:spTgt>
                                        </p:tgtEl>
                                        <p:attrNameLst>
                                          <p:attrName>style.visibility</p:attrName>
                                        </p:attrNameLst>
                                      </p:cBhvr>
                                      <p:to>
                                        <p:strVal val="visible"/>
                                      </p:to>
                                    </p:set>
                                    <p:animEffect transition="in" filter="fade">
                                      <p:cBhvr>
                                        <p:cTn id="62" dur="500"/>
                                        <p:tgtEl>
                                          <p:spTgt spid="100">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0">
                                            <p:txEl>
                                              <p:pRg st="3" end="3"/>
                                            </p:txEl>
                                          </p:spTgt>
                                        </p:tgtEl>
                                        <p:attrNameLst>
                                          <p:attrName>style.visibility</p:attrName>
                                        </p:attrNameLst>
                                      </p:cBhvr>
                                      <p:to>
                                        <p:strVal val="visible"/>
                                      </p:to>
                                    </p:set>
                                    <p:animEffect transition="in" filter="fade">
                                      <p:cBhvr>
                                        <p:cTn id="67" dur="500"/>
                                        <p:tgtEl>
                                          <p:spTgt spid="100">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0">
                                            <p:txEl>
                                              <p:pRg st="4" end="4"/>
                                            </p:txEl>
                                          </p:spTgt>
                                        </p:tgtEl>
                                        <p:attrNameLst>
                                          <p:attrName>style.visibility</p:attrName>
                                        </p:attrNameLst>
                                      </p:cBhvr>
                                      <p:to>
                                        <p:strVal val="visible"/>
                                      </p:to>
                                    </p:set>
                                    <p:animEffect transition="in" filter="fade">
                                      <p:cBhvr>
                                        <p:cTn id="72" dur="500"/>
                                        <p:tgtEl>
                                          <p:spTgt spid="1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FE9CB1-D446-4C4B-8260-9788183C12FC}"/>
              </a:ext>
            </a:extLst>
          </p:cNvPr>
          <p:cNvSpPr>
            <a:spLocks noGrp="1"/>
          </p:cNvSpPr>
          <p:nvPr>
            <p:ph type="title"/>
          </p:nvPr>
        </p:nvSpPr>
        <p:spPr/>
        <p:txBody>
          <a:bodyPr/>
          <a:lstStyle/>
          <a:p>
            <a:r>
              <a:rPr lang="en-US" altLang="zh-TW" dirty="0"/>
              <a:t>Teacher Forcing</a:t>
            </a:r>
            <a:endParaRPr lang="zh-TW" altLang="en-US" dirty="0"/>
          </a:p>
        </p:txBody>
      </p:sp>
      <p:sp>
        <p:nvSpPr>
          <p:cNvPr id="3" name="文字版面配置區 2">
            <a:extLst>
              <a:ext uri="{FF2B5EF4-FFF2-40B4-BE49-F238E27FC236}">
                <a16:creationId xmlns:a16="http://schemas.microsoft.com/office/drawing/2014/main" id="{9F95EE08-1D01-44D8-95F4-1DDBD90B73C8}"/>
              </a:ext>
            </a:extLst>
          </p:cNvPr>
          <p:cNvSpPr>
            <a:spLocks noGrp="1"/>
          </p:cNvSpPr>
          <p:nvPr>
            <p:ph type="body" idx="1"/>
          </p:nvPr>
        </p:nvSpPr>
        <p:spPr>
          <a:xfrm>
            <a:off x="136017" y="1162162"/>
            <a:ext cx="3961692" cy="1844324"/>
          </a:xfrm>
          <a:prstGeom prst="roundRect">
            <a:avLst>
              <a:gd name="adj" fmla="val 7223"/>
            </a:avLst>
          </a:prstGeom>
          <a:ln>
            <a:solidFill>
              <a:schemeClr val="accent1"/>
            </a:solidFill>
            <a:prstDash val="dash"/>
          </a:ln>
        </p:spPr>
        <p:style>
          <a:lnRef idx="2">
            <a:schemeClr val="dk1"/>
          </a:lnRef>
          <a:fillRef idx="1">
            <a:schemeClr val="lt1"/>
          </a:fillRef>
          <a:effectRef idx="0">
            <a:schemeClr val="dk1"/>
          </a:effectRef>
          <a:fontRef idx="minor">
            <a:schemeClr val="dk1"/>
          </a:fontRef>
        </p:style>
        <p:txBody>
          <a:bodyPr/>
          <a:lstStyle/>
          <a:p>
            <a:pPr>
              <a:lnSpc>
                <a:spcPct val="100000"/>
              </a:lnSpc>
            </a:pPr>
            <a:r>
              <a:rPr lang="en-US" altLang="zh-TW" sz="1400" dirty="0"/>
              <a:t>Pros</a:t>
            </a:r>
          </a:p>
          <a:p>
            <a:pPr marL="714375" lvl="1" indent="-265113">
              <a:lnSpc>
                <a:spcPct val="100000"/>
              </a:lnSpc>
            </a:pPr>
            <a:r>
              <a:rPr lang="en-US" altLang="zh-TW" dirty="0"/>
              <a:t>More stable during training</a:t>
            </a:r>
          </a:p>
          <a:p>
            <a:pPr marL="714375" lvl="1" indent="-265113">
              <a:lnSpc>
                <a:spcPct val="100000"/>
              </a:lnSpc>
            </a:pPr>
            <a:r>
              <a:rPr lang="en-US" altLang="zh-TW" dirty="0"/>
              <a:t>Can converge quickly</a:t>
            </a:r>
          </a:p>
          <a:p>
            <a:pPr>
              <a:lnSpc>
                <a:spcPct val="100000"/>
              </a:lnSpc>
            </a:pPr>
            <a:r>
              <a:rPr lang="en-US" altLang="zh-TW" sz="1400" dirty="0"/>
              <a:t>Cons</a:t>
            </a:r>
          </a:p>
          <a:p>
            <a:pPr marL="714375" lvl="1" indent="-265113">
              <a:lnSpc>
                <a:spcPct val="100000"/>
              </a:lnSpc>
            </a:pPr>
            <a:r>
              <a:rPr lang="en-US" altLang="zh-TW" dirty="0"/>
              <a:t>Discrepancy between </a:t>
            </a:r>
            <a:r>
              <a:rPr lang="en-US" altLang="zh-TW" dirty="0">
                <a:solidFill>
                  <a:srgbClr val="FF0000"/>
                </a:solidFill>
              </a:rPr>
              <a:t>training</a:t>
            </a:r>
            <a:r>
              <a:rPr lang="en-US" altLang="zh-TW" dirty="0"/>
              <a:t> and </a:t>
            </a:r>
            <a:r>
              <a:rPr lang="en-US" altLang="zh-TW" dirty="0">
                <a:solidFill>
                  <a:srgbClr val="FF0000"/>
                </a:solidFill>
              </a:rPr>
              <a:t>inference</a:t>
            </a:r>
            <a:r>
              <a:rPr lang="en-US" altLang="zh-TW" dirty="0"/>
              <a:t> (</a:t>
            </a:r>
            <a:r>
              <a:rPr lang="en-US" altLang="zh-TW" b="1" dirty="0"/>
              <a:t>Exposure Bias</a:t>
            </a:r>
            <a:r>
              <a:rPr lang="en-US" altLang="zh-TW" dirty="0"/>
              <a:t>)</a:t>
            </a:r>
          </a:p>
          <a:p>
            <a:pPr marL="714375" lvl="1" indent="-265113">
              <a:lnSpc>
                <a:spcPct val="100000"/>
              </a:lnSpc>
            </a:pPr>
            <a:r>
              <a:rPr lang="en-US" altLang="zh-TW" dirty="0"/>
              <a:t>Lead to poor model performance</a:t>
            </a:r>
          </a:p>
          <a:p>
            <a:pPr>
              <a:lnSpc>
                <a:spcPct val="100000"/>
              </a:lnSpc>
            </a:pPr>
            <a:endParaRPr lang="zh-TW" altLang="en-US" sz="1400" dirty="0"/>
          </a:p>
        </p:txBody>
      </p:sp>
      <p:sp>
        <p:nvSpPr>
          <p:cNvPr id="4" name="投影片編號版面配置區 3">
            <a:extLst>
              <a:ext uri="{FF2B5EF4-FFF2-40B4-BE49-F238E27FC236}">
                <a16:creationId xmlns:a16="http://schemas.microsoft.com/office/drawing/2014/main" id="{4360CCC5-2A0C-4E44-B84E-F81B8D9FF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cxnSp>
        <p:nvCxnSpPr>
          <p:cNvPr id="6" name="Google Shape;702;p67">
            <a:extLst>
              <a:ext uri="{FF2B5EF4-FFF2-40B4-BE49-F238E27FC236}">
                <a16:creationId xmlns:a16="http://schemas.microsoft.com/office/drawing/2014/main" id="{7B579F48-F443-4202-8520-AC89C9C566AE}"/>
              </a:ext>
            </a:extLst>
          </p:cNvPr>
          <p:cNvCxnSpPr/>
          <p:nvPr/>
        </p:nvCxnSpPr>
        <p:spPr>
          <a:xfrm rot="10800000" flipH="1">
            <a:off x="3618104" y="3864143"/>
            <a:ext cx="1081500" cy="6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7" name="Google Shape;703;p67">
            <a:extLst>
              <a:ext uri="{FF2B5EF4-FFF2-40B4-BE49-F238E27FC236}">
                <a16:creationId xmlns:a16="http://schemas.microsoft.com/office/drawing/2014/main" id="{A5341758-4FDE-435F-ACEB-5E61D505E287}"/>
              </a:ext>
            </a:extLst>
          </p:cNvPr>
          <p:cNvGrpSpPr/>
          <p:nvPr/>
        </p:nvGrpSpPr>
        <p:grpSpPr>
          <a:xfrm>
            <a:off x="602273" y="4143415"/>
            <a:ext cx="2804753" cy="620598"/>
            <a:chOff x="803031" y="5524553"/>
            <a:chExt cx="3739671" cy="827464"/>
          </a:xfrm>
        </p:grpSpPr>
        <p:sp>
          <p:nvSpPr>
            <p:cNvPr id="8" name="Google Shape;704;p67">
              <a:extLst>
                <a:ext uri="{FF2B5EF4-FFF2-40B4-BE49-F238E27FC236}">
                  <a16:creationId xmlns:a16="http://schemas.microsoft.com/office/drawing/2014/main" id="{D4EB23F3-5442-4063-BCD5-D18A4A8CD957}"/>
                </a:ext>
              </a:extLst>
            </p:cNvPr>
            <p:cNvSpPr/>
            <p:nvPr/>
          </p:nvSpPr>
          <p:spPr>
            <a:xfrm>
              <a:off x="803031" y="5951817"/>
              <a:ext cx="489900" cy="400200"/>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 name="Google Shape;705;p67">
              <a:extLst>
                <a:ext uri="{FF2B5EF4-FFF2-40B4-BE49-F238E27FC236}">
                  <a16:creationId xmlns:a16="http://schemas.microsoft.com/office/drawing/2014/main" id="{60FFDAC6-5A6C-47E4-B785-6647F296AC37}"/>
                </a:ext>
              </a:extLst>
            </p:cNvPr>
            <p:cNvSpPr/>
            <p:nvPr/>
          </p:nvSpPr>
          <p:spPr>
            <a:xfrm>
              <a:off x="2028486" y="5949653"/>
              <a:ext cx="495900" cy="4002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 name="Google Shape;706;p67">
              <a:extLst>
                <a:ext uri="{FF2B5EF4-FFF2-40B4-BE49-F238E27FC236}">
                  <a16:creationId xmlns:a16="http://schemas.microsoft.com/office/drawing/2014/main" id="{A6329F97-0423-446A-96BB-C1683D6F736F}"/>
                </a:ext>
              </a:extLst>
            </p:cNvPr>
            <p:cNvSpPr/>
            <p:nvPr/>
          </p:nvSpPr>
          <p:spPr>
            <a:xfrm>
              <a:off x="4069302" y="5949653"/>
              <a:ext cx="4734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1" name="Google Shape;707;p67">
              <a:extLst>
                <a:ext uri="{FF2B5EF4-FFF2-40B4-BE49-F238E27FC236}">
                  <a16:creationId xmlns:a16="http://schemas.microsoft.com/office/drawing/2014/main" id="{99009F8A-1DEA-410C-86BA-68168E27D250}"/>
                </a:ext>
              </a:extLst>
            </p:cNvPr>
            <p:cNvCxnSpPr>
              <a:stCxn id="8" idx="0"/>
              <a:endCxn id="18" idx="2"/>
            </p:cNvCxnSpPr>
            <p:nvPr/>
          </p:nvCxnSpPr>
          <p:spPr>
            <a:xfrm rot="10800000">
              <a:off x="1047981" y="5524617"/>
              <a:ext cx="0" cy="42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2" name="Google Shape;709;p67">
              <a:extLst>
                <a:ext uri="{FF2B5EF4-FFF2-40B4-BE49-F238E27FC236}">
                  <a16:creationId xmlns:a16="http://schemas.microsoft.com/office/drawing/2014/main" id="{8187D732-3427-4F2A-9E72-107BF2A99112}"/>
                </a:ext>
              </a:extLst>
            </p:cNvPr>
            <p:cNvCxnSpPr>
              <a:stCxn id="9" idx="0"/>
              <a:endCxn id="20" idx="2"/>
            </p:cNvCxnSpPr>
            <p:nvPr/>
          </p:nvCxnSpPr>
          <p:spPr>
            <a:xfrm rot="10800000">
              <a:off x="2276436" y="5524553"/>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3" name="Google Shape;711;p67">
              <a:extLst>
                <a:ext uri="{FF2B5EF4-FFF2-40B4-BE49-F238E27FC236}">
                  <a16:creationId xmlns:a16="http://schemas.microsoft.com/office/drawing/2014/main" id="{91447BEA-BE22-4AAB-AEAA-03E3CA0B550A}"/>
                </a:ext>
              </a:extLst>
            </p:cNvPr>
            <p:cNvCxnSpPr>
              <a:endCxn id="20" idx="2"/>
            </p:cNvCxnSpPr>
            <p:nvPr/>
          </p:nvCxnSpPr>
          <p:spPr>
            <a:xfrm rot="10800000">
              <a:off x="2276429" y="5524607"/>
              <a:ext cx="81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4" name="Google Shape;712;p67">
              <a:extLst>
                <a:ext uri="{FF2B5EF4-FFF2-40B4-BE49-F238E27FC236}">
                  <a16:creationId xmlns:a16="http://schemas.microsoft.com/office/drawing/2014/main" id="{DAC5DAD6-841D-4F99-A5B2-F9995E94FC7B}"/>
                </a:ext>
              </a:extLst>
            </p:cNvPr>
            <p:cNvCxnSpPr>
              <a:stCxn id="10" idx="0"/>
              <a:endCxn id="21" idx="2"/>
            </p:cNvCxnSpPr>
            <p:nvPr/>
          </p:nvCxnSpPr>
          <p:spPr>
            <a:xfrm rot="10800000">
              <a:off x="4306002" y="5524553"/>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15" name="Google Shape;714;p67">
            <a:extLst>
              <a:ext uri="{FF2B5EF4-FFF2-40B4-BE49-F238E27FC236}">
                <a16:creationId xmlns:a16="http://schemas.microsoft.com/office/drawing/2014/main" id="{A6B07345-4C96-4D1E-9812-517931992C5F}"/>
              </a:ext>
            </a:extLst>
          </p:cNvPr>
          <p:cNvGrpSpPr/>
          <p:nvPr/>
        </p:nvGrpSpPr>
        <p:grpSpPr>
          <a:xfrm>
            <a:off x="99561" y="3135525"/>
            <a:ext cx="4020526" cy="1128150"/>
            <a:chOff x="132748" y="4180700"/>
            <a:chExt cx="5360701" cy="1504200"/>
          </a:xfrm>
        </p:grpSpPr>
        <p:sp>
          <p:nvSpPr>
            <p:cNvPr id="16" name="Google Shape;715;p67">
              <a:extLst>
                <a:ext uri="{FF2B5EF4-FFF2-40B4-BE49-F238E27FC236}">
                  <a16:creationId xmlns:a16="http://schemas.microsoft.com/office/drawing/2014/main" id="{1F34F431-551D-4468-A041-EE23B13CD0CE}"/>
                </a:ext>
              </a:extLst>
            </p:cNvPr>
            <p:cNvSpPr/>
            <p:nvPr/>
          </p:nvSpPr>
          <p:spPr>
            <a:xfrm>
              <a:off x="1411906" y="4769474"/>
              <a:ext cx="506700" cy="400200"/>
            </a:xfrm>
            <a:prstGeom prst="rect">
              <a:avLst/>
            </a:prstGeom>
            <a:blipFill rotWithShape="1">
              <a:blip r:embed="rId6">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716;p67">
              <a:extLst>
                <a:ext uri="{FF2B5EF4-FFF2-40B4-BE49-F238E27FC236}">
                  <a16:creationId xmlns:a16="http://schemas.microsoft.com/office/drawing/2014/main" id="{B673B023-BB2D-4F3F-ADBF-DD52C1D72340}"/>
                </a:ext>
              </a:extLst>
            </p:cNvPr>
            <p:cNvSpPr/>
            <p:nvPr/>
          </p:nvSpPr>
          <p:spPr>
            <a:xfrm>
              <a:off x="2621662" y="4760480"/>
              <a:ext cx="506700" cy="400200"/>
            </a:xfrm>
            <a:prstGeom prst="rect">
              <a:avLst/>
            </a:prstGeom>
            <a:blipFill rotWithShape="1">
              <a:blip r:embed="rId7">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8" name="Google Shape;708;p67">
              <a:extLst>
                <a:ext uri="{FF2B5EF4-FFF2-40B4-BE49-F238E27FC236}">
                  <a16:creationId xmlns:a16="http://schemas.microsoft.com/office/drawing/2014/main" id="{6E38DBEA-3F83-4ED4-8AEB-327CE2402230}"/>
                </a:ext>
              </a:extLst>
            </p:cNvPr>
            <p:cNvSpPr/>
            <p:nvPr/>
          </p:nvSpPr>
          <p:spPr>
            <a:xfrm>
              <a:off x="642692" y="4868809"/>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19" name="Google Shape;717;p67">
              <a:extLst>
                <a:ext uri="{FF2B5EF4-FFF2-40B4-BE49-F238E27FC236}">
                  <a16:creationId xmlns:a16="http://schemas.microsoft.com/office/drawing/2014/main" id="{BCD8271F-ACEE-4D4C-913C-96EA338E6AE7}"/>
                </a:ext>
              </a:extLst>
            </p:cNvPr>
            <p:cNvSpPr/>
            <p:nvPr/>
          </p:nvSpPr>
          <p:spPr>
            <a:xfrm>
              <a:off x="3014542" y="4996643"/>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20" name="Google Shape;710;p67">
              <a:extLst>
                <a:ext uri="{FF2B5EF4-FFF2-40B4-BE49-F238E27FC236}">
                  <a16:creationId xmlns:a16="http://schemas.microsoft.com/office/drawing/2014/main" id="{6A74095D-1D57-491C-8F1D-A4A3F6B51560}"/>
                </a:ext>
              </a:extLst>
            </p:cNvPr>
            <p:cNvSpPr/>
            <p:nvPr/>
          </p:nvSpPr>
          <p:spPr>
            <a:xfrm>
              <a:off x="1871129" y="4868807"/>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21" name="Google Shape;713;p67">
              <a:extLst>
                <a:ext uri="{FF2B5EF4-FFF2-40B4-BE49-F238E27FC236}">
                  <a16:creationId xmlns:a16="http://schemas.microsoft.com/office/drawing/2014/main" id="{801CA5C4-A59F-46FE-8DDC-E8B4059EB626}"/>
                </a:ext>
              </a:extLst>
            </p:cNvPr>
            <p:cNvSpPr/>
            <p:nvPr/>
          </p:nvSpPr>
          <p:spPr>
            <a:xfrm>
              <a:off x="3900820" y="4868807"/>
              <a:ext cx="810600" cy="655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22" name="Google Shape;718;p67">
              <a:extLst>
                <a:ext uri="{FF2B5EF4-FFF2-40B4-BE49-F238E27FC236}">
                  <a16:creationId xmlns:a16="http://schemas.microsoft.com/office/drawing/2014/main" id="{62A872AF-3CFD-4954-A9F6-72B337074896}"/>
                </a:ext>
              </a:extLst>
            </p:cNvPr>
            <p:cNvCxnSpPr>
              <a:stCxn id="18" idx="3"/>
              <a:endCxn id="20" idx="1"/>
            </p:cNvCxnSpPr>
            <p:nvPr/>
          </p:nvCxnSpPr>
          <p:spPr>
            <a:xfrm>
              <a:off x="1453292" y="5196709"/>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3" name="Google Shape;719;p67">
              <a:extLst>
                <a:ext uri="{FF2B5EF4-FFF2-40B4-BE49-F238E27FC236}">
                  <a16:creationId xmlns:a16="http://schemas.microsoft.com/office/drawing/2014/main" id="{B9D5732B-D98A-4950-A8BF-3E2BA0E804C9}"/>
                </a:ext>
              </a:extLst>
            </p:cNvPr>
            <p:cNvCxnSpPr>
              <a:stCxn id="20" idx="3"/>
              <a:endCxn id="19" idx="1"/>
            </p:cNvCxnSpPr>
            <p:nvPr/>
          </p:nvCxnSpPr>
          <p:spPr>
            <a:xfrm>
              <a:off x="2681729" y="5196707"/>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 name="Google Shape;720;p67">
              <a:extLst>
                <a:ext uri="{FF2B5EF4-FFF2-40B4-BE49-F238E27FC236}">
                  <a16:creationId xmlns:a16="http://schemas.microsoft.com/office/drawing/2014/main" id="{3F579356-C9B9-4C20-8CA1-DBC9950A060C}"/>
                </a:ext>
              </a:extLst>
            </p:cNvPr>
            <p:cNvCxnSpPr>
              <a:stCxn id="19" idx="3"/>
              <a:endCxn id="21" idx="1"/>
            </p:cNvCxnSpPr>
            <p:nvPr/>
          </p:nvCxnSpPr>
          <p:spPr>
            <a:xfrm>
              <a:off x="3568042" y="5196743"/>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5" name="Google Shape;721;p67">
              <a:extLst>
                <a:ext uri="{FF2B5EF4-FFF2-40B4-BE49-F238E27FC236}">
                  <a16:creationId xmlns:a16="http://schemas.microsoft.com/office/drawing/2014/main" id="{61CB0C66-A9D7-40DE-8A07-041B85319484}"/>
                </a:ext>
              </a:extLst>
            </p:cNvPr>
            <p:cNvSpPr/>
            <p:nvPr/>
          </p:nvSpPr>
          <p:spPr>
            <a:xfrm>
              <a:off x="154949" y="4180700"/>
              <a:ext cx="5338500" cy="1504200"/>
            </a:xfrm>
            <a:prstGeom prst="roundRect">
              <a:avLst>
                <a:gd name="adj" fmla="val 16667"/>
              </a:avLst>
            </a:prstGeom>
            <a:blipFill rotWithShape="1">
              <a:blip r:embed="rId8">
                <a:alphaModFix/>
              </a:blip>
              <a:stretch>
                <a:fillRect/>
              </a:stretch>
            </a:blipFill>
            <a:ln w="25400" cap="flat" cmpd="sng">
              <a:solidFill>
                <a:srgbClr val="3F739B"/>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6" name="Google Shape;722;p67">
              <a:extLst>
                <a:ext uri="{FF2B5EF4-FFF2-40B4-BE49-F238E27FC236}">
                  <a16:creationId xmlns:a16="http://schemas.microsoft.com/office/drawing/2014/main" id="{F237D1A5-4D9C-4CCE-B8A3-BE60894A4ADA}"/>
                </a:ext>
              </a:extLst>
            </p:cNvPr>
            <p:cNvSpPr/>
            <p:nvPr/>
          </p:nvSpPr>
          <p:spPr>
            <a:xfrm>
              <a:off x="4956911" y="4732699"/>
              <a:ext cx="506700" cy="400200"/>
            </a:xfrm>
            <a:prstGeom prst="rect">
              <a:avLst/>
            </a:prstGeom>
            <a:blipFill rotWithShape="1">
              <a:blip r:embed="rId9">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7" name="Google Shape;723;p67">
              <a:extLst>
                <a:ext uri="{FF2B5EF4-FFF2-40B4-BE49-F238E27FC236}">
                  <a16:creationId xmlns:a16="http://schemas.microsoft.com/office/drawing/2014/main" id="{F378D4FD-CB80-4E57-BD7A-64E69CB5D52F}"/>
                </a:ext>
              </a:extLst>
            </p:cNvPr>
            <p:cNvSpPr/>
            <p:nvPr/>
          </p:nvSpPr>
          <p:spPr>
            <a:xfrm>
              <a:off x="132748" y="4776117"/>
              <a:ext cx="506700" cy="400200"/>
            </a:xfrm>
            <a:prstGeom prst="rect">
              <a:avLst/>
            </a:prstGeom>
            <a:blipFill rotWithShape="1">
              <a:blip r:embed="rId10">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31" name="Google Shape;727;p67">
            <a:extLst>
              <a:ext uri="{FF2B5EF4-FFF2-40B4-BE49-F238E27FC236}">
                <a16:creationId xmlns:a16="http://schemas.microsoft.com/office/drawing/2014/main" id="{5429F509-CF52-4371-94E4-FDE9873BEB17}"/>
              </a:ext>
            </a:extLst>
          </p:cNvPr>
          <p:cNvGrpSpPr/>
          <p:nvPr/>
        </p:nvGrpSpPr>
        <p:grpSpPr>
          <a:xfrm>
            <a:off x="4715860" y="1339958"/>
            <a:ext cx="4205498" cy="959893"/>
            <a:chOff x="6287813" y="1786610"/>
            <a:chExt cx="5607330" cy="1279857"/>
          </a:xfrm>
        </p:grpSpPr>
        <p:sp>
          <p:nvSpPr>
            <p:cNvPr id="32" name="Google Shape;728;p67">
              <a:extLst>
                <a:ext uri="{FF2B5EF4-FFF2-40B4-BE49-F238E27FC236}">
                  <a16:creationId xmlns:a16="http://schemas.microsoft.com/office/drawing/2014/main" id="{543D01F5-E54D-4E48-9729-3CEA6D6F42A1}"/>
                </a:ext>
              </a:extLst>
            </p:cNvPr>
            <p:cNvSpPr/>
            <p:nvPr/>
          </p:nvSpPr>
          <p:spPr>
            <a:xfrm>
              <a:off x="6551570" y="1792325"/>
              <a:ext cx="492600" cy="400200"/>
            </a:xfrm>
            <a:prstGeom prst="rect">
              <a:avLst/>
            </a:prstGeom>
            <a:blipFill rotWithShape="1">
              <a:blip r:embed="rId11">
                <a:alphaModFix/>
              </a:blip>
              <a:stretch>
                <a:fillRect b="-75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3" name="Google Shape;729;p67">
              <a:extLst>
                <a:ext uri="{FF2B5EF4-FFF2-40B4-BE49-F238E27FC236}">
                  <a16:creationId xmlns:a16="http://schemas.microsoft.com/office/drawing/2014/main" id="{3B1CF419-7908-4F69-B6D1-D197F3627A42}"/>
                </a:ext>
              </a:extLst>
            </p:cNvPr>
            <p:cNvSpPr/>
            <p:nvPr/>
          </p:nvSpPr>
          <p:spPr>
            <a:xfrm>
              <a:off x="7775588" y="1810429"/>
              <a:ext cx="498600" cy="400200"/>
            </a:xfrm>
            <a:prstGeom prst="rect">
              <a:avLst/>
            </a:prstGeom>
            <a:blipFill rotWithShape="1">
              <a:blip r:embed="rId12">
                <a:alphaModFix/>
              </a:blip>
              <a:stretch>
                <a:fillRect b="-90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4" name="Google Shape;730;p67">
              <a:extLst>
                <a:ext uri="{FF2B5EF4-FFF2-40B4-BE49-F238E27FC236}">
                  <a16:creationId xmlns:a16="http://schemas.microsoft.com/office/drawing/2014/main" id="{D58C821A-FD60-4B70-AA56-BD063C08D5E2}"/>
                </a:ext>
              </a:extLst>
            </p:cNvPr>
            <p:cNvSpPr/>
            <p:nvPr/>
          </p:nvSpPr>
          <p:spPr>
            <a:xfrm>
              <a:off x="9809700" y="1794800"/>
              <a:ext cx="519900" cy="400200"/>
            </a:xfrm>
            <a:prstGeom prst="rect">
              <a:avLst/>
            </a:prstGeom>
            <a:blipFill rotWithShape="1">
              <a:blip r:embed="rId13">
                <a:alphaModFix/>
              </a:blip>
              <a:stretch>
                <a:fillRect b="-1059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5" name="Google Shape;731;p67">
              <a:extLst>
                <a:ext uri="{FF2B5EF4-FFF2-40B4-BE49-F238E27FC236}">
                  <a16:creationId xmlns:a16="http://schemas.microsoft.com/office/drawing/2014/main" id="{F1B79C92-3764-4833-A88F-503160A9A378}"/>
                </a:ext>
              </a:extLst>
            </p:cNvPr>
            <p:cNvSpPr/>
            <p:nvPr/>
          </p:nvSpPr>
          <p:spPr>
            <a:xfrm>
              <a:off x="6287813" y="2287650"/>
              <a:ext cx="5547600" cy="381000"/>
            </a:xfrm>
            <a:prstGeom prst="roundRect">
              <a:avLst>
                <a:gd name="adj" fmla="val 16667"/>
              </a:avLst>
            </a:prstGeom>
            <a:gradFill>
              <a:gsLst>
                <a:gs pos="0">
                  <a:srgbClr val="F0AF8D"/>
                </a:gs>
                <a:gs pos="45000">
                  <a:srgbClr val="F4BCA0"/>
                </a:gs>
                <a:gs pos="100000">
                  <a:srgbClr val="FDC2A5"/>
                </a:gs>
              </a:gsLst>
              <a:path path="circle">
                <a:fillToRect l="50000" t="50000" r="50000" b="50000"/>
              </a:path>
              <a:tileRect/>
            </a:gradFill>
            <a:ln w="1270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Cross Entropy</a:t>
              </a:r>
              <a:endParaRPr sz="1400">
                <a:solidFill>
                  <a:schemeClr val="dk1"/>
                </a:solidFill>
                <a:latin typeface="Calibri"/>
                <a:ea typeface="Calibri"/>
                <a:cs typeface="Calibri"/>
                <a:sym typeface="Calibri"/>
              </a:endParaRPr>
            </a:p>
          </p:txBody>
        </p:sp>
        <p:sp>
          <p:nvSpPr>
            <p:cNvPr id="36" name="Google Shape;732;p67">
              <a:extLst>
                <a:ext uri="{FF2B5EF4-FFF2-40B4-BE49-F238E27FC236}">
                  <a16:creationId xmlns:a16="http://schemas.microsoft.com/office/drawing/2014/main" id="{0F79FDCC-C0C1-4914-AAAB-A39B05BC99AC}"/>
                </a:ext>
              </a:extLst>
            </p:cNvPr>
            <p:cNvSpPr/>
            <p:nvPr/>
          </p:nvSpPr>
          <p:spPr>
            <a:xfrm>
              <a:off x="8745278" y="1786610"/>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37" name="Google Shape;733;p67">
              <a:extLst>
                <a:ext uri="{FF2B5EF4-FFF2-40B4-BE49-F238E27FC236}">
                  <a16:creationId xmlns:a16="http://schemas.microsoft.com/office/drawing/2014/main" id="{FDE1B3DF-769A-416E-B4BC-CE5EB77002C2}"/>
                </a:ext>
              </a:extLst>
            </p:cNvPr>
            <p:cNvSpPr/>
            <p:nvPr/>
          </p:nvSpPr>
          <p:spPr>
            <a:xfrm>
              <a:off x="10738943" y="1814685"/>
              <a:ext cx="1156200" cy="400200"/>
            </a:xfrm>
            <a:prstGeom prst="rect">
              <a:avLst/>
            </a:prstGeom>
            <a:blipFill rotWithShape="1">
              <a:blip r:embed="rId1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8" name="Google Shape;734;p67">
              <a:extLst>
                <a:ext uri="{FF2B5EF4-FFF2-40B4-BE49-F238E27FC236}">
                  <a16:creationId xmlns:a16="http://schemas.microsoft.com/office/drawing/2014/main" id="{FBA5EC27-9068-49E3-8B5D-4D33E3202548}"/>
                </a:ext>
              </a:extLst>
            </p:cNvPr>
            <p:cNvSpPr/>
            <p:nvPr/>
          </p:nvSpPr>
          <p:spPr>
            <a:xfrm>
              <a:off x="6534483" y="2634487"/>
              <a:ext cx="492600" cy="400200"/>
            </a:xfrm>
            <a:prstGeom prst="rect">
              <a:avLst/>
            </a:prstGeom>
            <a:blipFill rotWithShape="1">
              <a:blip r:embed="rId15">
                <a:alphaModFix/>
              </a:blip>
              <a:stretch>
                <a:fillRect t="-3029" r="-14809" b="-106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9" name="Google Shape;735;p67">
              <a:extLst>
                <a:ext uri="{FF2B5EF4-FFF2-40B4-BE49-F238E27FC236}">
                  <a16:creationId xmlns:a16="http://schemas.microsoft.com/office/drawing/2014/main" id="{782A6494-1494-4FEB-B3F2-26341678072E}"/>
                </a:ext>
              </a:extLst>
            </p:cNvPr>
            <p:cNvSpPr/>
            <p:nvPr/>
          </p:nvSpPr>
          <p:spPr>
            <a:xfrm>
              <a:off x="7758231" y="2666267"/>
              <a:ext cx="498600" cy="400200"/>
            </a:xfrm>
            <a:prstGeom prst="rect">
              <a:avLst/>
            </a:prstGeom>
            <a:blipFill rotWithShape="1">
              <a:blip r:embed="rId16">
                <a:alphaModFix/>
              </a:blip>
              <a:stretch>
                <a:fillRect t="-3029" r="-16049" b="-106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0" name="Google Shape;736;p67">
              <a:extLst>
                <a:ext uri="{FF2B5EF4-FFF2-40B4-BE49-F238E27FC236}">
                  <a16:creationId xmlns:a16="http://schemas.microsoft.com/office/drawing/2014/main" id="{6B43E28F-A403-4A82-8D3D-C1CE9E989332}"/>
                </a:ext>
              </a:extLst>
            </p:cNvPr>
            <p:cNvSpPr/>
            <p:nvPr/>
          </p:nvSpPr>
          <p:spPr>
            <a:xfrm>
              <a:off x="9786585" y="2644465"/>
              <a:ext cx="519900" cy="400200"/>
            </a:xfrm>
            <a:prstGeom prst="rect">
              <a:avLst/>
            </a:prstGeom>
            <a:blipFill rotWithShape="1">
              <a:blip r:embed="rId17">
                <a:alphaModFix/>
              </a:blip>
              <a:stretch>
                <a:fillRect t="-3079" r="-13949" b="-1075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1" name="Google Shape;737;p67">
              <a:extLst>
                <a:ext uri="{FF2B5EF4-FFF2-40B4-BE49-F238E27FC236}">
                  <a16:creationId xmlns:a16="http://schemas.microsoft.com/office/drawing/2014/main" id="{81E2D5C5-5B25-41E6-B75D-90AF804A0C08}"/>
                </a:ext>
              </a:extLst>
            </p:cNvPr>
            <p:cNvSpPr/>
            <p:nvPr/>
          </p:nvSpPr>
          <p:spPr>
            <a:xfrm>
              <a:off x="10926901" y="2634487"/>
              <a:ext cx="763500" cy="400200"/>
            </a:xfrm>
            <a:prstGeom prst="rect">
              <a:avLst/>
            </a:prstGeom>
            <a:blipFill rotWithShape="1">
              <a:blip r:embed="rId18">
                <a:alphaModFix/>
              </a:blip>
              <a:stretch>
                <a:fillRect t="-3029" b="-106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42" name="Google Shape;738;p67">
            <a:extLst>
              <a:ext uri="{FF2B5EF4-FFF2-40B4-BE49-F238E27FC236}">
                <a16:creationId xmlns:a16="http://schemas.microsoft.com/office/drawing/2014/main" id="{A0FA01E2-EE45-4F07-8C3F-81B6ABE3C1AE}"/>
              </a:ext>
            </a:extLst>
          </p:cNvPr>
          <p:cNvGrpSpPr/>
          <p:nvPr/>
        </p:nvGrpSpPr>
        <p:grpSpPr>
          <a:xfrm>
            <a:off x="4189842" y="2275904"/>
            <a:ext cx="4854600" cy="1987771"/>
            <a:chOff x="5586456" y="3034539"/>
            <a:chExt cx="6472800" cy="2650361"/>
          </a:xfrm>
        </p:grpSpPr>
        <p:cxnSp>
          <p:nvCxnSpPr>
            <p:cNvPr id="43" name="Google Shape;739;p67">
              <a:extLst>
                <a:ext uri="{FF2B5EF4-FFF2-40B4-BE49-F238E27FC236}">
                  <a16:creationId xmlns:a16="http://schemas.microsoft.com/office/drawing/2014/main" id="{F5404E26-7878-47CC-9616-83138D926EF8}"/>
                </a:ext>
              </a:extLst>
            </p:cNvPr>
            <p:cNvCxnSpPr>
              <a:stCxn id="57" idx="0"/>
              <a:endCxn id="38" idx="2"/>
            </p:cNvCxnSpPr>
            <p:nvPr/>
          </p:nvCxnSpPr>
          <p:spPr>
            <a:xfrm rot="10800000">
              <a:off x="6780895" y="3034820"/>
              <a:ext cx="10500" cy="626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4" name="Google Shape;741;p67">
              <a:extLst>
                <a:ext uri="{FF2B5EF4-FFF2-40B4-BE49-F238E27FC236}">
                  <a16:creationId xmlns:a16="http://schemas.microsoft.com/office/drawing/2014/main" id="{C5546DFA-5FF8-4E06-8255-0FE9B92C40CF}"/>
                </a:ext>
              </a:extLst>
            </p:cNvPr>
            <p:cNvCxnSpPr>
              <a:stCxn id="61" idx="0"/>
              <a:endCxn id="39" idx="2"/>
            </p:cNvCxnSpPr>
            <p:nvPr/>
          </p:nvCxnSpPr>
          <p:spPr>
            <a:xfrm rot="10800000">
              <a:off x="8007533" y="3066468"/>
              <a:ext cx="12300" cy="601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5" name="Google Shape;743;p67">
              <a:extLst>
                <a:ext uri="{FF2B5EF4-FFF2-40B4-BE49-F238E27FC236}">
                  <a16:creationId xmlns:a16="http://schemas.microsoft.com/office/drawing/2014/main" id="{85F9F98F-1F02-482D-AF47-DDCE3681CF26}"/>
                </a:ext>
              </a:extLst>
            </p:cNvPr>
            <p:cNvCxnSpPr>
              <a:stCxn id="65" idx="0"/>
              <a:endCxn id="40" idx="2"/>
            </p:cNvCxnSpPr>
            <p:nvPr/>
          </p:nvCxnSpPr>
          <p:spPr>
            <a:xfrm rot="10800000">
              <a:off x="10046524" y="3044568"/>
              <a:ext cx="3000" cy="623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6" name="Google Shape;745;p67">
              <a:extLst>
                <a:ext uri="{FF2B5EF4-FFF2-40B4-BE49-F238E27FC236}">
                  <a16:creationId xmlns:a16="http://schemas.microsoft.com/office/drawing/2014/main" id="{4C52A23A-103F-486D-B32D-BAF1CB96D23C}"/>
                </a:ext>
              </a:extLst>
            </p:cNvPr>
            <p:cNvCxnSpPr>
              <a:stCxn id="71" idx="0"/>
              <a:endCxn id="41" idx="2"/>
            </p:cNvCxnSpPr>
            <p:nvPr/>
          </p:nvCxnSpPr>
          <p:spPr>
            <a:xfrm rot="10800000">
              <a:off x="11308744" y="3034539"/>
              <a:ext cx="8700" cy="640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47" name="Google Shape;747;p67">
              <a:extLst>
                <a:ext uri="{FF2B5EF4-FFF2-40B4-BE49-F238E27FC236}">
                  <a16:creationId xmlns:a16="http://schemas.microsoft.com/office/drawing/2014/main" id="{339FE298-1E18-4869-823A-DDFC53A02099}"/>
                </a:ext>
              </a:extLst>
            </p:cNvPr>
            <p:cNvSpPr/>
            <p:nvPr/>
          </p:nvSpPr>
          <p:spPr>
            <a:xfrm>
              <a:off x="6383090" y="4825674"/>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48" name="Google Shape;748;p67">
              <a:extLst>
                <a:ext uri="{FF2B5EF4-FFF2-40B4-BE49-F238E27FC236}">
                  <a16:creationId xmlns:a16="http://schemas.microsoft.com/office/drawing/2014/main" id="{93A63661-0A32-43FE-B9FB-C8B35D3CDE3D}"/>
                </a:ext>
              </a:extLst>
            </p:cNvPr>
            <p:cNvSpPr/>
            <p:nvPr/>
          </p:nvSpPr>
          <p:spPr>
            <a:xfrm>
              <a:off x="8754940" y="4953508"/>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49" name="Google Shape;749;p67">
              <a:extLst>
                <a:ext uri="{FF2B5EF4-FFF2-40B4-BE49-F238E27FC236}">
                  <a16:creationId xmlns:a16="http://schemas.microsoft.com/office/drawing/2014/main" id="{5EBED6D0-D74C-44D0-9580-3AEB57E66B38}"/>
                </a:ext>
              </a:extLst>
            </p:cNvPr>
            <p:cNvSpPr/>
            <p:nvPr/>
          </p:nvSpPr>
          <p:spPr>
            <a:xfrm>
              <a:off x="7611527" y="4825672"/>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50" name="Google Shape;750;p67">
              <a:extLst>
                <a:ext uri="{FF2B5EF4-FFF2-40B4-BE49-F238E27FC236}">
                  <a16:creationId xmlns:a16="http://schemas.microsoft.com/office/drawing/2014/main" id="{40E81303-518B-431E-94AA-7556247FB112}"/>
                </a:ext>
              </a:extLst>
            </p:cNvPr>
            <p:cNvSpPr/>
            <p:nvPr/>
          </p:nvSpPr>
          <p:spPr>
            <a:xfrm>
              <a:off x="9641218" y="4825672"/>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51" name="Google Shape;751;p67">
              <a:extLst>
                <a:ext uri="{FF2B5EF4-FFF2-40B4-BE49-F238E27FC236}">
                  <a16:creationId xmlns:a16="http://schemas.microsoft.com/office/drawing/2014/main" id="{05F0DAC1-15E1-4268-9459-8CC1F57D5A3C}"/>
                </a:ext>
              </a:extLst>
            </p:cNvPr>
            <p:cNvCxnSpPr>
              <a:stCxn id="47" idx="3"/>
              <a:endCxn id="49" idx="1"/>
            </p:cNvCxnSpPr>
            <p:nvPr/>
          </p:nvCxnSpPr>
          <p:spPr>
            <a:xfrm>
              <a:off x="7193690" y="5153574"/>
              <a:ext cx="4179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2" name="Google Shape;752;p67">
              <a:extLst>
                <a:ext uri="{FF2B5EF4-FFF2-40B4-BE49-F238E27FC236}">
                  <a16:creationId xmlns:a16="http://schemas.microsoft.com/office/drawing/2014/main" id="{BA4FA0C6-FA3E-4B6C-B121-8BC75AF5B364}"/>
                </a:ext>
              </a:extLst>
            </p:cNvPr>
            <p:cNvCxnSpPr>
              <a:stCxn id="49" idx="3"/>
              <a:endCxn id="48" idx="1"/>
            </p:cNvCxnSpPr>
            <p:nvPr/>
          </p:nvCxnSpPr>
          <p:spPr>
            <a:xfrm>
              <a:off x="8422127" y="5153572"/>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3" name="Google Shape;753;p67">
              <a:extLst>
                <a:ext uri="{FF2B5EF4-FFF2-40B4-BE49-F238E27FC236}">
                  <a16:creationId xmlns:a16="http://schemas.microsoft.com/office/drawing/2014/main" id="{93E8026D-A604-496D-96E2-2E4E046A1221}"/>
                </a:ext>
              </a:extLst>
            </p:cNvPr>
            <p:cNvCxnSpPr>
              <a:stCxn id="48" idx="3"/>
              <a:endCxn id="50" idx="1"/>
            </p:cNvCxnSpPr>
            <p:nvPr/>
          </p:nvCxnSpPr>
          <p:spPr>
            <a:xfrm>
              <a:off x="9308440" y="5153608"/>
              <a:ext cx="332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54" name="Google Shape;754;p67">
              <a:extLst>
                <a:ext uri="{FF2B5EF4-FFF2-40B4-BE49-F238E27FC236}">
                  <a16:creationId xmlns:a16="http://schemas.microsoft.com/office/drawing/2014/main" id="{75F40CB1-A37E-4BBC-88C3-051F6069307B}"/>
                </a:ext>
              </a:extLst>
            </p:cNvPr>
            <p:cNvSpPr/>
            <p:nvPr/>
          </p:nvSpPr>
          <p:spPr>
            <a:xfrm>
              <a:off x="5586456" y="3225800"/>
              <a:ext cx="6472800" cy="2459100"/>
            </a:xfrm>
            <a:prstGeom prst="roundRect">
              <a:avLst>
                <a:gd name="adj" fmla="val 4291"/>
              </a:avLst>
            </a:prstGeom>
            <a:blipFill rotWithShape="1">
              <a:blip r:embed="rId19">
                <a:alphaModFix/>
              </a:blip>
              <a:stretch>
                <a:fillRect/>
              </a:stretch>
            </a:blipFill>
            <a:ln w="25400" cap="flat" cmpd="sng">
              <a:solidFill>
                <a:srgbClr val="FFC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5" name="Google Shape;755;p67">
              <a:extLst>
                <a:ext uri="{FF2B5EF4-FFF2-40B4-BE49-F238E27FC236}">
                  <a16:creationId xmlns:a16="http://schemas.microsoft.com/office/drawing/2014/main" id="{B7FA1BF6-44EF-4F0A-9B9B-334FCEE7E197}"/>
                </a:ext>
              </a:extLst>
            </p:cNvPr>
            <p:cNvSpPr/>
            <p:nvPr/>
          </p:nvSpPr>
          <p:spPr>
            <a:xfrm>
              <a:off x="5654234" y="4736893"/>
              <a:ext cx="526200" cy="414300"/>
            </a:xfrm>
            <a:prstGeom prst="rect">
              <a:avLst/>
            </a:prstGeom>
            <a:blipFill rotWithShape="1">
              <a:blip r:embed="rId20">
                <a:alphaModFix/>
              </a:blip>
              <a:stretch>
                <a:fillRect b="-29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6" name="Google Shape;756;p67">
              <a:extLst>
                <a:ext uri="{FF2B5EF4-FFF2-40B4-BE49-F238E27FC236}">
                  <a16:creationId xmlns:a16="http://schemas.microsoft.com/office/drawing/2014/main" id="{25667ABE-48C0-4A15-87E6-5F6C57C52FBF}"/>
                </a:ext>
              </a:extLst>
            </p:cNvPr>
            <p:cNvSpPr/>
            <p:nvPr/>
          </p:nvSpPr>
          <p:spPr>
            <a:xfrm>
              <a:off x="6273296" y="4214195"/>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57" name="Google Shape;740;p67">
              <a:extLst>
                <a:ext uri="{FF2B5EF4-FFF2-40B4-BE49-F238E27FC236}">
                  <a16:creationId xmlns:a16="http://schemas.microsoft.com/office/drawing/2014/main" id="{E1C94918-2FA3-445C-97A8-D46F7FB43B6A}"/>
                </a:ext>
              </a:extLst>
            </p:cNvPr>
            <p:cNvSpPr/>
            <p:nvPr/>
          </p:nvSpPr>
          <p:spPr>
            <a:xfrm>
              <a:off x="6273295" y="3661520"/>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58" name="Google Shape;757;p67">
              <a:extLst>
                <a:ext uri="{FF2B5EF4-FFF2-40B4-BE49-F238E27FC236}">
                  <a16:creationId xmlns:a16="http://schemas.microsoft.com/office/drawing/2014/main" id="{61BB01F7-ECC3-4729-B571-926C541BFE37}"/>
                </a:ext>
              </a:extLst>
            </p:cNvPr>
            <p:cNvCxnSpPr>
              <a:stCxn id="47" idx="0"/>
              <a:endCxn id="56" idx="2"/>
            </p:cNvCxnSpPr>
            <p:nvPr/>
          </p:nvCxnSpPr>
          <p:spPr>
            <a:xfrm rot="10800000" flipH="1">
              <a:off x="6788390" y="4542174"/>
              <a:ext cx="3000" cy="283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9" name="Google Shape;758;p67">
              <a:extLst>
                <a:ext uri="{FF2B5EF4-FFF2-40B4-BE49-F238E27FC236}">
                  <a16:creationId xmlns:a16="http://schemas.microsoft.com/office/drawing/2014/main" id="{14F8110D-12AE-432C-81E2-E57C1D83421D}"/>
                </a:ext>
              </a:extLst>
            </p:cNvPr>
            <p:cNvCxnSpPr>
              <a:endCxn id="57" idx="2"/>
            </p:cNvCxnSpPr>
            <p:nvPr/>
          </p:nvCxnSpPr>
          <p:spPr>
            <a:xfrm rot="10800000">
              <a:off x="6791395" y="3989420"/>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0" name="Google Shape;759;p67">
              <a:extLst>
                <a:ext uri="{FF2B5EF4-FFF2-40B4-BE49-F238E27FC236}">
                  <a16:creationId xmlns:a16="http://schemas.microsoft.com/office/drawing/2014/main" id="{8FEAC87E-1785-44CC-A43E-5D5FA224AE38}"/>
                </a:ext>
              </a:extLst>
            </p:cNvPr>
            <p:cNvSpPr/>
            <p:nvPr/>
          </p:nvSpPr>
          <p:spPr>
            <a:xfrm>
              <a:off x="7501734" y="4220643"/>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61" name="Google Shape;742;p67">
              <a:extLst>
                <a:ext uri="{FF2B5EF4-FFF2-40B4-BE49-F238E27FC236}">
                  <a16:creationId xmlns:a16="http://schemas.microsoft.com/office/drawing/2014/main" id="{41DAFF46-0B61-4B94-88D9-87FA48366EBE}"/>
                </a:ext>
              </a:extLst>
            </p:cNvPr>
            <p:cNvSpPr/>
            <p:nvPr/>
          </p:nvSpPr>
          <p:spPr>
            <a:xfrm>
              <a:off x="7501733" y="3667968"/>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62" name="Google Shape;760;p67">
              <a:extLst>
                <a:ext uri="{FF2B5EF4-FFF2-40B4-BE49-F238E27FC236}">
                  <a16:creationId xmlns:a16="http://schemas.microsoft.com/office/drawing/2014/main" id="{7462C52D-0939-4D2E-9B78-5FFC94E24135}"/>
                </a:ext>
              </a:extLst>
            </p:cNvPr>
            <p:cNvCxnSpPr>
              <a:stCxn id="49" idx="0"/>
              <a:endCxn id="60" idx="2"/>
            </p:cNvCxnSpPr>
            <p:nvPr/>
          </p:nvCxnSpPr>
          <p:spPr>
            <a:xfrm rot="10800000" flipH="1">
              <a:off x="8016827" y="4548472"/>
              <a:ext cx="3000" cy="27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3" name="Google Shape;761;p67">
              <a:extLst>
                <a:ext uri="{FF2B5EF4-FFF2-40B4-BE49-F238E27FC236}">
                  <a16:creationId xmlns:a16="http://schemas.microsoft.com/office/drawing/2014/main" id="{73528599-1464-4C2E-AA01-2155191B93B1}"/>
                </a:ext>
              </a:extLst>
            </p:cNvPr>
            <p:cNvCxnSpPr>
              <a:endCxn id="61" idx="2"/>
            </p:cNvCxnSpPr>
            <p:nvPr/>
          </p:nvCxnSpPr>
          <p:spPr>
            <a:xfrm rot="10800000">
              <a:off x="8019833" y="3995868"/>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4" name="Google Shape;762;p67">
              <a:extLst>
                <a:ext uri="{FF2B5EF4-FFF2-40B4-BE49-F238E27FC236}">
                  <a16:creationId xmlns:a16="http://schemas.microsoft.com/office/drawing/2014/main" id="{F45C2C2B-634D-488F-B812-1C917E59FDE1}"/>
                </a:ext>
              </a:extLst>
            </p:cNvPr>
            <p:cNvSpPr/>
            <p:nvPr/>
          </p:nvSpPr>
          <p:spPr>
            <a:xfrm>
              <a:off x="9531425" y="4220643"/>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65" name="Google Shape;744;p67">
              <a:extLst>
                <a:ext uri="{FF2B5EF4-FFF2-40B4-BE49-F238E27FC236}">
                  <a16:creationId xmlns:a16="http://schemas.microsoft.com/office/drawing/2014/main" id="{D956AAE4-0F88-4B87-AFB0-664582B5914D}"/>
                </a:ext>
              </a:extLst>
            </p:cNvPr>
            <p:cNvSpPr/>
            <p:nvPr/>
          </p:nvSpPr>
          <p:spPr>
            <a:xfrm>
              <a:off x="9531424" y="3667968"/>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66" name="Google Shape;763;p67">
              <a:extLst>
                <a:ext uri="{FF2B5EF4-FFF2-40B4-BE49-F238E27FC236}">
                  <a16:creationId xmlns:a16="http://schemas.microsoft.com/office/drawing/2014/main" id="{12FBB5BF-4EF6-4BFD-B299-84343F5BEA30}"/>
                </a:ext>
              </a:extLst>
            </p:cNvPr>
            <p:cNvCxnSpPr>
              <a:stCxn id="50" idx="0"/>
              <a:endCxn id="64" idx="2"/>
            </p:cNvCxnSpPr>
            <p:nvPr/>
          </p:nvCxnSpPr>
          <p:spPr>
            <a:xfrm rot="10800000" flipH="1">
              <a:off x="10046518" y="4548472"/>
              <a:ext cx="3000" cy="277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7" name="Google Shape;764;p67">
              <a:extLst>
                <a:ext uri="{FF2B5EF4-FFF2-40B4-BE49-F238E27FC236}">
                  <a16:creationId xmlns:a16="http://schemas.microsoft.com/office/drawing/2014/main" id="{1089CBDF-92DA-464A-B406-F7E13F9E6189}"/>
                </a:ext>
              </a:extLst>
            </p:cNvPr>
            <p:cNvCxnSpPr>
              <a:endCxn id="65" idx="2"/>
            </p:cNvCxnSpPr>
            <p:nvPr/>
          </p:nvCxnSpPr>
          <p:spPr>
            <a:xfrm rot="10800000">
              <a:off x="10049524" y="3995868"/>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8" name="Google Shape;765;p67">
              <a:extLst>
                <a:ext uri="{FF2B5EF4-FFF2-40B4-BE49-F238E27FC236}">
                  <a16:creationId xmlns:a16="http://schemas.microsoft.com/office/drawing/2014/main" id="{4B2F50FF-ECCF-4A81-9746-20DC90FCA02A}"/>
                </a:ext>
              </a:extLst>
            </p:cNvPr>
            <p:cNvSpPr/>
            <p:nvPr/>
          </p:nvSpPr>
          <p:spPr>
            <a:xfrm>
              <a:off x="8752272" y="3362695"/>
              <a:ext cx="5535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69" name="Google Shape;766;p67">
              <a:extLst>
                <a:ext uri="{FF2B5EF4-FFF2-40B4-BE49-F238E27FC236}">
                  <a16:creationId xmlns:a16="http://schemas.microsoft.com/office/drawing/2014/main" id="{B2FC6A04-30D4-4FA4-9216-DF7FF943A849}"/>
                </a:ext>
              </a:extLst>
            </p:cNvPr>
            <p:cNvSpPr/>
            <p:nvPr/>
          </p:nvSpPr>
          <p:spPr>
            <a:xfrm>
              <a:off x="10909138" y="4823218"/>
              <a:ext cx="810600" cy="655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70" name="Google Shape;767;p67">
              <a:extLst>
                <a:ext uri="{FF2B5EF4-FFF2-40B4-BE49-F238E27FC236}">
                  <a16:creationId xmlns:a16="http://schemas.microsoft.com/office/drawing/2014/main" id="{6F13E858-556E-45F0-A7EB-AB58686D29AE}"/>
                </a:ext>
              </a:extLst>
            </p:cNvPr>
            <p:cNvSpPr/>
            <p:nvPr/>
          </p:nvSpPr>
          <p:spPr>
            <a:xfrm>
              <a:off x="10799345" y="4227714"/>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Linear</a:t>
              </a:r>
              <a:endParaRPr sz="1400">
                <a:solidFill>
                  <a:schemeClr val="dk1"/>
                </a:solidFill>
                <a:latin typeface="Calibri"/>
                <a:ea typeface="Calibri"/>
                <a:cs typeface="Calibri"/>
                <a:sym typeface="Calibri"/>
              </a:endParaRPr>
            </a:p>
          </p:txBody>
        </p:sp>
        <p:sp>
          <p:nvSpPr>
            <p:cNvPr id="71" name="Google Shape;746;p67">
              <a:extLst>
                <a:ext uri="{FF2B5EF4-FFF2-40B4-BE49-F238E27FC236}">
                  <a16:creationId xmlns:a16="http://schemas.microsoft.com/office/drawing/2014/main" id="{E7C23516-6DE2-4CA1-A959-29131ADFA092}"/>
                </a:ext>
              </a:extLst>
            </p:cNvPr>
            <p:cNvSpPr/>
            <p:nvPr/>
          </p:nvSpPr>
          <p:spPr>
            <a:xfrm>
              <a:off x="10799344" y="3675039"/>
              <a:ext cx="1036200" cy="32790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cxnSp>
          <p:nvCxnSpPr>
            <p:cNvPr id="72" name="Google Shape;768;p67">
              <a:extLst>
                <a:ext uri="{FF2B5EF4-FFF2-40B4-BE49-F238E27FC236}">
                  <a16:creationId xmlns:a16="http://schemas.microsoft.com/office/drawing/2014/main" id="{E89EDA3F-A316-4B05-833D-68F9234E5BF9}"/>
                </a:ext>
              </a:extLst>
            </p:cNvPr>
            <p:cNvCxnSpPr>
              <a:stCxn id="69" idx="0"/>
              <a:endCxn id="70" idx="2"/>
            </p:cNvCxnSpPr>
            <p:nvPr/>
          </p:nvCxnSpPr>
          <p:spPr>
            <a:xfrm rot="10800000" flipH="1">
              <a:off x="11314438" y="4555618"/>
              <a:ext cx="3000" cy="267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3" name="Google Shape;769;p67">
              <a:extLst>
                <a:ext uri="{FF2B5EF4-FFF2-40B4-BE49-F238E27FC236}">
                  <a16:creationId xmlns:a16="http://schemas.microsoft.com/office/drawing/2014/main" id="{516F7C2A-7907-4F0C-8D96-EB6DEB0D2AED}"/>
                </a:ext>
              </a:extLst>
            </p:cNvPr>
            <p:cNvCxnSpPr>
              <a:endCxn id="71" idx="2"/>
            </p:cNvCxnSpPr>
            <p:nvPr/>
          </p:nvCxnSpPr>
          <p:spPr>
            <a:xfrm rot="10800000">
              <a:off x="11317444" y="4002939"/>
              <a:ext cx="0" cy="22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4" name="Google Shape;770;p67">
              <a:extLst>
                <a:ext uri="{FF2B5EF4-FFF2-40B4-BE49-F238E27FC236}">
                  <a16:creationId xmlns:a16="http://schemas.microsoft.com/office/drawing/2014/main" id="{E7988634-E21C-4B58-9411-A989AF94257F}"/>
                </a:ext>
              </a:extLst>
            </p:cNvPr>
            <p:cNvCxnSpPr>
              <a:stCxn id="50" idx="3"/>
              <a:endCxn id="69" idx="1"/>
            </p:cNvCxnSpPr>
            <p:nvPr/>
          </p:nvCxnSpPr>
          <p:spPr>
            <a:xfrm rot="10800000" flipH="1">
              <a:off x="10451818" y="5151172"/>
              <a:ext cx="457200" cy="2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75" name="Google Shape;772;p67">
            <a:extLst>
              <a:ext uri="{FF2B5EF4-FFF2-40B4-BE49-F238E27FC236}">
                <a16:creationId xmlns:a16="http://schemas.microsoft.com/office/drawing/2014/main" id="{C54B8C97-E9B7-4567-B4D2-127E2DDD6752}"/>
              </a:ext>
            </a:extLst>
          </p:cNvPr>
          <p:cNvGrpSpPr/>
          <p:nvPr/>
        </p:nvGrpSpPr>
        <p:grpSpPr>
          <a:xfrm>
            <a:off x="4656721" y="4109263"/>
            <a:ext cx="4133074" cy="627331"/>
            <a:chOff x="6208961" y="5479018"/>
            <a:chExt cx="5510766" cy="836442"/>
          </a:xfrm>
        </p:grpSpPr>
        <p:cxnSp>
          <p:nvCxnSpPr>
            <p:cNvPr id="76" name="Google Shape;773;p67">
              <a:extLst>
                <a:ext uri="{FF2B5EF4-FFF2-40B4-BE49-F238E27FC236}">
                  <a16:creationId xmlns:a16="http://schemas.microsoft.com/office/drawing/2014/main" id="{C6EABAD9-727C-4A9B-B886-C8C34A19BF6D}"/>
                </a:ext>
              </a:extLst>
            </p:cNvPr>
            <p:cNvCxnSpPr>
              <a:stCxn id="80" idx="0"/>
              <a:endCxn id="47" idx="2"/>
            </p:cNvCxnSpPr>
            <p:nvPr/>
          </p:nvCxnSpPr>
          <p:spPr>
            <a:xfrm rot="10800000" flipH="1">
              <a:off x="6783161" y="5481418"/>
              <a:ext cx="51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7" name="Google Shape;775;p67">
              <a:extLst>
                <a:ext uri="{FF2B5EF4-FFF2-40B4-BE49-F238E27FC236}">
                  <a16:creationId xmlns:a16="http://schemas.microsoft.com/office/drawing/2014/main" id="{45AF4E66-4204-4FA3-B0DB-5411098B4BAE}"/>
                </a:ext>
              </a:extLst>
            </p:cNvPr>
            <p:cNvCxnSpPr>
              <a:endCxn id="49" idx="2"/>
            </p:cNvCxnSpPr>
            <p:nvPr/>
          </p:nvCxnSpPr>
          <p:spPr>
            <a:xfrm rot="10800000" flipH="1">
              <a:off x="8014427" y="5481472"/>
              <a:ext cx="24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8" name="Google Shape;776;p67">
              <a:extLst>
                <a:ext uri="{FF2B5EF4-FFF2-40B4-BE49-F238E27FC236}">
                  <a16:creationId xmlns:a16="http://schemas.microsoft.com/office/drawing/2014/main" id="{8DDA8E95-B962-401F-85FA-901BD19C3063}"/>
                </a:ext>
              </a:extLst>
            </p:cNvPr>
            <p:cNvCxnSpPr/>
            <p:nvPr/>
          </p:nvCxnSpPr>
          <p:spPr>
            <a:xfrm rot="10800000">
              <a:off x="8024855" y="5481418"/>
              <a:ext cx="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9" name="Google Shape;777;p67">
              <a:extLst>
                <a:ext uri="{FF2B5EF4-FFF2-40B4-BE49-F238E27FC236}">
                  <a16:creationId xmlns:a16="http://schemas.microsoft.com/office/drawing/2014/main" id="{E0342CCB-669E-4CA3-BE79-81C79A248659}"/>
                </a:ext>
              </a:extLst>
            </p:cNvPr>
            <p:cNvCxnSpPr>
              <a:endCxn id="50" idx="2"/>
            </p:cNvCxnSpPr>
            <p:nvPr/>
          </p:nvCxnSpPr>
          <p:spPr>
            <a:xfrm rot="10800000">
              <a:off x="10046518" y="5481472"/>
              <a:ext cx="21000" cy="42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0" name="Google Shape;774;p67">
              <a:extLst>
                <a:ext uri="{FF2B5EF4-FFF2-40B4-BE49-F238E27FC236}">
                  <a16:creationId xmlns:a16="http://schemas.microsoft.com/office/drawing/2014/main" id="{A3110FAA-7745-4AB4-A4E8-37ED213E17A2}"/>
                </a:ext>
              </a:extLst>
            </p:cNvPr>
            <p:cNvSpPr/>
            <p:nvPr/>
          </p:nvSpPr>
          <p:spPr>
            <a:xfrm>
              <a:off x="6208961" y="5906518"/>
              <a:ext cx="1148400" cy="400200"/>
            </a:xfrm>
            <a:prstGeom prst="rect">
              <a:avLst/>
            </a:prstGeom>
            <a:blipFill rotWithShape="1">
              <a:blip r:embed="rId2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81" name="Google Shape;778;p67">
              <a:extLst>
                <a:ext uri="{FF2B5EF4-FFF2-40B4-BE49-F238E27FC236}">
                  <a16:creationId xmlns:a16="http://schemas.microsoft.com/office/drawing/2014/main" id="{F93CEFCF-5BE4-461F-8163-922D64C28F8B}"/>
                </a:ext>
              </a:extLst>
            </p:cNvPr>
            <p:cNvCxnSpPr>
              <a:endCxn id="69" idx="2"/>
            </p:cNvCxnSpPr>
            <p:nvPr/>
          </p:nvCxnSpPr>
          <p:spPr>
            <a:xfrm rot="10800000" flipH="1">
              <a:off x="11308738" y="5479018"/>
              <a:ext cx="5700" cy="427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2" name="Google Shape;779;p67">
              <a:extLst>
                <a:ext uri="{FF2B5EF4-FFF2-40B4-BE49-F238E27FC236}">
                  <a16:creationId xmlns:a16="http://schemas.microsoft.com/office/drawing/2014/main" id="{80DD081E-55D7-47AE-9DA9-FFC75915928E}"/>
                </a:ext>
              </a:extLst>
            </p:cNvPr>
            <p:cNvSpPr/>
            <p:nvPr/>
          </p:nvSpPr>
          <p:spPr>
            <a:xfrm>
              <a:off x="7611527" y="5897560"/>
              <a:ext cx="4108200" cy="417900"/>
            </a:xfrm>
            <a:prstGeom prst="rect">
              <a:avLst/>
            </a:prstGeom>
            <a:blipFill rotWithShape="1">
              <a:blip r:embed="rId22">
                <a:alphaModFix/>
              </a:blip>
              <a:stretch>
                <a:fillRect b="-1349"/>
              </a:stretch>
            </a:blipFill>
            <a:ln w="28575" cap="flat" cmpd="sng">
              <a:no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
        <p:nvSpPr>
          <p:cNvPr id="85" name="Google Shape;782;p67">
            <a:extLst>
              <a:ext uri="{FF2B5EF4-FFF2-40B4-BE49-F238E27FC236}">
                <a16:creationId xmlns:a16="http://schemas.microsoft.com/office/drawing/2014/main" id="{689B7224-11E1-4517-86C3-77D80C2D8EA2}"/>
              </a:ext>
            </a:extLst>
          </p:cNvPr>
          <p:cNvSpPr txBox="1"/>
          <p:nvPr/>
        </p:nvSpPr>
        <p:spPr>
          <a:xfrm>
            <a:off x="912855" y="4473782"/>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(I)</a:t>
            </a:r>
            <a:endParaRPr sz="1400" b="1">
              <a:solidFill>
                <a:schemeClr val="dk1"/>
              </a:solidFill>
              <a:latin typeface="Calibri"/>
              <a:ea typeface="Calibri"/>
              <a:cs typeface="Calibri"/>
              <a:sym typeface="Calibri"/>
            </a:endParaRPr>
          </a:p>
        </p:txBody>
      </p:sp>
      <p:sp>
        <p:nvSpPr>
          <p:cNvPr id="86" name="Google Shape;783;p67">
            <a:extLst>
              <a:ext uri="{FF2B5EF4-FFF2-40B4-BE49-F238E27FC236}">
                <a16:creationId xmlns:a16="http://schemas.microsoft.com/office/drawing/2014/main" id="{BD14CEFE-C03F-4DC4-AC1D-54B10A25709E}"/>
              </a:ext>
            </a:extLst>
          </p:cNvPr>
          <p:cNvSpPr txBox="1"/>
          <p:nvPr/>
        </p:nvSpPr>
        <p:spPr>
          <a:xfrm>
            <a:off x="1837155" y="4471830"/>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(am)</a:t>
            </a:r>
            <a:endParaRPr sz="1400" b="1">
              <a:solidFill>
                <a:schemeClr val="dk1"/>
              </a:solidFill>
              <a:latin typeface="Calibri"/>
              <a:ea typeface="Calibri"/>
              <a:cs typeface="Calibri"/>
              <a:sym typeface="Calibri"/>
            </a:endParaRPr>
          </a:p>
        </p:txBody>
      </p:sp>
      <p:sp>
        <p:nvSpPr>
          <p:cNvPr id="87" name="Google Shape;784;p67">
            <a:extLst>
              <a:ext uri="{FF2B5EF4-FFF2-40B4-BE49-F238E27FC236}">
                <a16:creationId xmlns:a16="http://schemas.microsoft.com/office/drawing/2014/main" id="{47CAF7F7-EC35-414D-BA67-E3A55CB65D34}"/>
              </a:ext>
            </a:extLst>
          </p:cNvPr>
          <p:cNvSpPr txBox="1"/>
          <p:nvPr/>
        </p:nvSpPr>
        <p:spPr>
          <a:xfrm>
            <a:off x="3393253" y="4460671"/>
            <a:ext cx="796587"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Calibri"/>
                <a:ea typeface="Calibri"/>
                <a:cs typeface="Calibri"/>
                <a:sym typeface="Calibri"/>
              </a:rPr>
              <a:t>(happy)</a:t>
            </a:r>
            <a:endParaRPr sz="1400" b="1" dirty="0">
              <a:solidFill>
                <a:schemeClr val="dk1"/>
              </a:solidFill>
              <a:latin typeface="Calibri"/>
              <a:ea typeface="Calibri"/>
              <a:cs typeface="Calibri"/>
              <a:sym typeface="Calibri"/>
            </a:endParaRPr>
          </a:p>
        </p:txBody>
      </p:sp>
      <p:sp>
        <p:nvSpPr>
          <p:cNvPr id="88" name="Google Shape;785;p67">
            <a:extLst>
              <a:ext uri="{FF2B5EF4-FFF2-40B4-BE49-F238E27FC236}">
                <a16:creationId xmlns:a16="http://schemas.microsoft.com/office/drawing/2014/main" id="{79BA4543-D7B3-4FE8-A6B6-1EE82F02EAD8}"/>
              </a:ext>
            </a:extLst>
          </p:cNvPr>
          <p:cNvSpPr txBox="1"/>
          <p:nvPr/>
        </p:nvSpPr>
        <p:spPr>
          <a:xfrm>
            <a:off x="5217566" y="1377975"/>
            <a:ext cx="448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(我)</a:t>
            </a:r>
            <a:endParaRPr sz="1400" b="1">
              <a:solidFill>
                <a:schemeClr val="dk1"/>
              </a:solidFill>
              <a:latin typeface="Calibri"/>
              <a:ea typeface="Calibri"/>
              <a:cs typeface="Calibri"/>
              <a:sym typeface="Calibri"/>
            </a:endParaRPr>
          </a:p>
        </p:txBody>
      </p:sp>
      <p:sp>
        <p:nvSpPr>
          <p:cNvPr id="89" name="Google Shape;786;p67">
            <a:extLst>
              <a:ext uri="{FF2B5EF4-FFF2-40B4-BE49-F238E27FC236}">
                <a16:creationId xmlns:a16="http://schemas.microsoft.com/office/drawing/2014/main" id="{44300078-75E8-401C-BFF2-7E1E7757372C}"/>
              </a:ext>
            </a:extLst>
          </p:cNvPr>
          <p:cNvSpPr txBox="1"/>
          <p:nvPr/>
        </p:nvSpPr>
        <p:spPr>
          <a:xfrm>
            <a:off x="6097287" y="1373955"/>
            <a:ext cx="448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(快)</a:t>
            </a:r>
            <a:endParaRPr sz="1400" b="1">
              <a:solidFill>
                <a:schemeClr val="dk1"/>
              </a:solidFill>
              <a:latin typeface="Calibri"/>
              <a:ea typeface="Calibri"/>
              <a:cs typeface="Calibri"/>
              <a:sym typeface="Calibri"/>
            </a:endParaRPr>
          </a:p>
        </p:txBody>
      </p:sp>
      <p:sp>
        <p:nvSpPr>
          <p:cNvPr id="90" name="Google Shape;787;p67">
            <a:extLst>
              <a:ext uri="{FF2B5EF4-FFF2-40B4-BE49-F238E27FC236}">
                <a16:creationId xmlns:a16="http://schemas.microsoft.com/office/drawing/2014/main" id="{6213085E-95A0-4621-AB3A-CF6D18B315EC}"/>
              </a:ext>
            </a:extLst>
          </p:cNvPr>
          <p:cNvSpPr txBox="1"/>
          <p:nvPr/>
        </p:nvSpPr>
        <p:spPr>
          <a:xfrm>
            <a:off x="5184725" y="2029271"/>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(你)</a:t>
            </a:r>
            <a:endParaRPr sz="1400" b="1">
              <a:solidFill>
                <a:schemeClr val="dk1"/>
              </a:solidFill>
              <a:latin typeface="Calibri"/>
              <a:ea typeface="Calibri"/>
              <a:cs typeface="Calibri"/>
              <a:sym typeface="Calibri"/>
            </a:endParaRPr>
          </a:p>
        </p:txBody>
      </p:sp>
      <p:sp>
        <p:nvSpPr>
          <p:cNvPr id="91" name="Google Shape;788;p67">
            <a:extLst>
              <a:ext uri="{FF2B5EF4-FFF2-40B4-BE49-F238E27FC236}">
                <a16:creationId xmlns:a16="http://schemas.microsoft.com/office/drawing/2014/main" id="{8CC8722A-0951-4F5C-8EC9-64D040BC4460}"/>
              </a:ext>
            </a:extLst>
          </p:cNvPr>
          <p:cNvSpPr txBox="1"/>
          <p:nvPr/>
        </p:nvSpPr>
        <p:spPr>
          <a:xfrm>
            <a:off x="6097990" y="2031575"/>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(好)</a:t>
            </a:r>
            <a:endParaRPr sz="1400" b="1">
              <a:solidFill>
                <a:schemeClr val="dk1"/>
              </a:solidFill>
              <a:latin typeface="Calibri"/>
              <a:ea typeface="Calibri"/>
              <a:cs typeface="Calibri"/>
              <a:sym typeface="Calibri"/>
            </a:endParaRPr>
          </a:p>
        </p:txBody>
      </p:sp>
      <p:sp>
        <p:nvSpPr>
          <p:cNvPr id="92" name="Google Shape;789;p67">
            <a:extLst>
              <a:ext uri="{FF2B5EF4-FFF2-40B4-BE49-F238E27FC236}">
                <a16:creationId xmlns:a16="http://schemas.microsoft.com/office/drawing/2014/main" id="{619BC0C5-9A43-45FA-A83B-F7416CBC7358}"/>
              </a:ext>
            </a:extLst>
          </p:cNvPr>
          <p:cNvSpPr txBox="1"/>
          <p:nvPr/>
        </p:nvSpPr>
        <p:spPr>
          <a:xfrm>
            <a:off x="6168354" y="4450244"/>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(我)</a:t>
            </a:r>
            <a:endParaRPr sz="1400" b="1">
              <a:solidFill>
                <a:schemeClr val="dk1"/>
              </a:solidFill>
              <a:latin typeface="Calibri"/>
              <a:ea typeface="Calibri"/>
              <a:cs typeface="Calibri"/>
              <a:sym typeface="Calibri"/>
            </a:endParaRPr>
          </a:p>
        </p:txBody>
      </p:sp>
      <p:sp>
        <p:nvSpPr>
          <p:cNvPr id="93" name="Google Shape;790;p67">
            <a:extLst>
              <a:ext uri="{FF2B5EF4-FFF2-40B4-BE49-F238E27FC236}">
                <a16:creationId xmlns:a16="http://schemas.microsoft.com/office/drawing/2014/main" id="{9B9EADC8-54A9-478F-B09F-7492643C477A}"/>
              </a:ext>
            </a:extLst>
          </p:cNvPr>
          <p:cNvSpPr txBox="1"/>
          <p:nvPr/>
        </p:nvSpPr>
        <p:spPr>
          <a:xfrm>
            <a:off x="7739192" y="4435859"/>
            <a:ext cx="646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(快)</a:t>
            </a:r>
            <a:endParaRPr sz="14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247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F8A6BC-883F-4802-BEEE-7DDCEFC569C3}"/>
              </a:ext>
            </a:extLst>
          </p:cNvPr>
          <p:cNvSpPr>
            <a:spLocks noGrp="1"/>
          </p:cNvSpPr>
          <p:nvPr>
            <p:ph type="title"/>
          </p:nvPr>
        </p:nvSpPr>
        <p:spPr/>
        <p:txBody>
          <a:bodyPr/>
          <a:lstStyle/>
          <a:p>
            <a:r>
              <a:rPr lang="en" altLang="zh-TW" sz="3200"/>
              <a:t>Scheduled Sampling</a:t>
            </a:r>
            <a:endParaRPr lang="zh-TW" altLang="en-US" dirty="0"/>
          </a:p>
        </p:txBody>
      </p:sp>
      <p:sp>
        <p:nvSpPr>
          <p:cNvPr id="3" name="文字版面配置區 2">
            <a:extLst>
              <a:ext uri="{FF2B5EF4-FFF2-40B4-BE49-F238E27FC236}">
                <a16:creationId xmlns:a16="http://schemas.microsoft.com/office/drawing/2014/main" id="{A07BE495-BB99-44E2-B20B-AEB2B2E6ECA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CA5C2798-601B-4A42-848E-D69C7B7481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Google Shape;800;p68">
            <a:extLst>
              <a:ext uri="{FF2B5EF4-FFF2-40B4-BE49-F238E27FC236}">
                <a16:creationId xmlns:a16="http://schemas.microsoft.com/office/drawing/2014/main" id="{8A097967-F5AA-4F17-919C-6B975F955AC7}"/>
              </a:ext>
            </a:extLst>
          </p:cNvPr>
          <p:cNvPicPr preferRelativeResize="0"/>
          <p:nvPr/>
        </p:nvPicPr>
        <p:blipFill rotWithShape="1">
          <a:blip r:embed="rId3">
            <a:alphaModFix/>
          </a:blip>
          <a:srcRect/>
          <a:stretch/>
        </p:blipFill>
        <p:spPr>
          <a:xfrm>
            <a:off x="668529" y="1547245"/>
            <a:ext cx="4245961" cy="2905484"/>
          </a:xfrm>
          <a:prstGeom prst="rect">
            <a:avLst/>
          </a:prstGeom>
          <a:noFill/>
          <a:ln>
            <a:noFill/>
          </a:ln>
        </p:spPr>
      </p:pic>
      <p:pic>
        <p:nvPicPr>
          <p:cNvPr id="6" name="Google Shape;801;p68">
            <a:extLst>
              <a:ext uri="{FF2B5EF4-FFF2-40B4-BE49-F238E27FC236}">
                <a16:creationId xmlns:a16="http://schemas.microsoft.com/office/drawing/2014/main" id="{7A1325B1-0F2A-4D3C-A464-2D3A51AB676F}"/>
              </a:ext>
            </a:extLst>
          </p:cNvPr>
          <p:cNvPicPr preferRelativeResize="0"/>
          <p:nvPr/>
        </p:nvPicPr>
        <p:blipFill rotWithShape="1">
          <a:blip r:embed="rId4">
            <a:alphaModFix/>
          </a:blip>
          <a:srcRect/>
          <a:stretch/>
        </p:blipFill>
        <p:spPr>
          <a:xfrm>
            <a:off x="5089817" y="1547245"/>
            <a:ext cx="3374185" cy="2646419"/>
          </a:xfrm>
          <a:prstGeom prst="rect">
            <a:avLst/>
          </a:prstGeom>
          <a:noFill/>
          <a:ln>
            <a:noFill/>
          </a:ln>
        </p:spPr>
      </p:pic>
    </p:spTree>
    <p:extLst>
      <p:ext uri="{BB962C8B-B14F-4D97-AF65-F5344CB8AC3E}">
        <p14:creationId xmlns:p14="http://schemas.microsoft.com/office/powerpoint/2010/main" val="476325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B9BEC5-F113-47E5-998B-8997D15224FD}"/>
              </a:ext>
            </a:extLst>
          </p:cNvPr>
          <p:cNvSpPr>
            <a:spLocks noGrp="1"/>
          </p:cNvSpPr>
          <p:nvPr>
            <p:ph type="title"/>
          </p:nvPr>
        </p:nvSpPr>
        <p:spPr>
          <a:xfrm>
            <a:off x="713224" y="445025"/>
            <a:ext cx="5463131" cy="572700"/>
          </a:xfrm>
        </p:spPr>
        <p:txBody>
          <a:bodyPr/>
          <a:lstStyle/>
          <a:p>
            <a:r>
              <a:rPr lang="en" altLang="zh-TW" dirty="0">
                <a:latin typeface="Calibri"/>
                <a:ea typeface="Calibri"/>
                <a:cs typeface="Calibri"/>
                <a:sym typeface="Calibri"/>
              </a:rPr>
              <a:t>Reversing the Source Sentences</a:t>
            </a:r>
            <a:endParaRPr lang="zh-TW" altLang="en-US" dirty="0"/>
          </a:p>
        </p:txBody>
      </p:sp>
      <p:sp>
        <p:nvSpPr>
          <p:cNvPr id="3" name="文字版面配置區 2">
            <a:extLst>
              <a:ext uri="{FF2B5EF4-FFF2-40B4-BE49-F238E27FC236}">
                <a16:creationId xmlns:a16="http://schemas.microsoft.com/office/drawing/2014/main" id="{03F5DAF9-55A5-4123-B470-84C4A2B2F25A}"/>
              </a:ext>
            </a:extLst>
          </p:cNvPr>
          <p:cNvSpPr>
            <a:spLocks noGrp="1"/>
          </p:cNvSpPr>
          <p:nvPr>
            <p:ph type="body" idx="1"/>
          </p:nvPr>
        </p:nvSpPr>
        <p:spPr>
          <a:xfrm>
            <a:off x="713250" y="1183361"/>
            <a:ext cx="3459739" cy="3385364"/>
          </a:xfrm>
        </p:spPr>
        <p:txBody>
          <a:bodyPr/>
          <a:lstStyle/>
          <a:p>
            <a:r>
              <a:rPr lang="en-US" altLang="zh-TW" sz="1600" dirty="0"/>
              <a:t>Average distance is unchanged</a:t>
            </a:r>
          </a:p>
          <a:p>
            <a:r>
              <a:rPr lang="en-US" altLang="zh-TW" sz="1600" dirty="0"/>
              <a:t>Reduce </a:t>
            </a:r>
            <a:r>
              <a:rPr lang="en-US" altLang="zh-TW" sz="1600" dirty="0">
                <a:solidFill>
                  <a:srgbClr val="FF0000"/>
                </a:solidFill>
              </a:rPr>
              <a:t>minimal time lag</a:t>
            </a:r>
          </a:p>
          <a:p>
            <a:r>
              <a:rPr lang="en-US" altLang="zh-TW" sz="1600" dirty="0"/>
              <a:t>Test BLEU scores increased from 26.17 to  </a:t>
            </a:r>
            <a:r>
              <a:rPr lang="en-US" altLang="zh-TW" sz="1600" dirty="0">
                <a:solidFill>
                  <a:srgbClr val="FF0000"/>
                </a:solidFill>
              </a:rPr>
              <a:t>30.59</a:t>
            </a:r>
          </a:p>
          <a:p>
            <a:r>
              <a:rPr lang="en-US" altLang="zh-TW" sz="1600" dirty="0">
                <a:solidFill>
                  <a:schemeClr val="tx1"/>
                </a:solidFill>
              </a:rPr>
              <a:t>Make LSTM have better memory utilization</a:t>
            </a:r>
            <a:endParaRPr lang="zh-TW" altLang="en-US" sz="1600" dirty="0">
              <a:solidFill>
                <a:schemeClr val="tx1"/>
              </a:solidFill>
            </a:endParaRPr>
          </a:p>
        </p:txBody>
      </p:sp>
      <p:sp>
        <p:nvSpPr>
          <p:cNvPr id="4" name="投影片編號版面配置區 3">
            <a:extLst>
              <a:ext uri="{FF2B5EF4-FFF2-40B4-BE49-F238E27FC236}">
                <a16:creationId xmlns:a16="http://schemas.microsoft.com/office/drawing/2014/main" id="{768726D2-BBF0-41F5-AD26-60CA3D344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5" name="Google Shape;809;p69">
            <a:extLst>
              <a:ext uri="{FF2B5EF4-FFF2-40B4-BE49-F238E27FC236}">
                <a16:creationId xmlns:a16="http://schemas.microsoft.com/office/drawing/2014/main" id="{E9BBDB3D-1F88-4889-9E3F-B89D8D074A59}"/>
              </a:ext>
            </a:extLst>
          </p:cNvPr>
          <p:cNvGrpSpPr/>
          <p:nvPr/>
        </p:nvGrpSpPr>
        <p:grpSpPr>
          <a:xfrm>
            <a:off x="4701733" y="2127928"/>
            <a:ext cx="2405288" cy="346275"/>
            <a:chOff x="6133510" y="3112613"/>
            <a:chExt cx="3207051" cy="461700"/>
          </a:xfrm>
        </p:grpSpPr>
        <p:cxnSp>
          <p:nvCxnSpPr>
            <p:cNvPr id="6" name="Google Shape;810;p69">
              <a:extLst>
                <a:ext uri="{FF2B5EF4-FFF2-40B4-BE49-F238E27FC236}">
                  <a16:creationId xmlns:a16="http://schemas.microsoft.com/office/drawing/2014/main" id="{882A93BB-108A-4FE4-A7C7-04CC1C0941F1}"/>
                </a:ext>
              </a:extLst>
            </p:cNvPr>
            <p:cNvCxnSpPr>
              <a:stCxn id="14" idx="2"/>
              <a:endCxn id="19" idx="2"/>
            </p:cNvCxnSpPr>
            <p:nvPr/>
          </p:nvCxnSpPr>
          <p:spPr>
            <a:xfrm rot="16200000" flipH="1">
              <a:off x="7730530" y="1825074"/>
              <a:ext cx="13012" cy="3207051"/>
            </a:xfrm>
            <a:prstGeom prst="bentConnector3">
              <a:avLst>
                <a:gd name="adj1" fmla="val 2442453"/>
              </a:avLst>
            </a:prstGeom>
            <a:noFill/>
            <a:ln w="25400" cap="flat" cmpd="sng">
              <a:solidFill>
                <a:srgbClr val="FF0000"/>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7" name="Google Shape;813;p69">
              <a:extLst>
                <a:ext uri="{FF2B5EF4-FFF2-40B4-BE49-F238E27FC236}">
                  <a16:creationId xmlns:a16="http://schemas.microsoft.com/office/drawing/2014/main" id="{F78944FA-8923-41C2-B30C-40CE812EEE4C}"/>
                </a:ext>
              </a:extLst>
            </p:cNvPr>
            <p:cNvSpPr txBox="1"/>
            <p:nvPr/>
          </p:nvSpPr>
          <p:spPr>
            <a:xfrm>
              <a:off x="8516762" y="3112613"/>
              <a:ext cx="2790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FF0000"/>
                  </a:solidFill>
                  <a:latin typeface="Calibri"/>
                  <a:ea typeface="Calibri"/>
                  <a:cs typeface="Calibri"/>
                  <a:sym typeface="Calibri"/>
                </a:rPr>
                <a:t>3</a:t>
              </a:r>
              <a:endParaRPr sz="1800">
                <a:solidFill>
                  <a:srgbClr val="FF0000"/>
                </a:solidFill>
                <a:latin typeface="Calibri"/>
                <a:ea typeface="Calibri"/>
                <a:cs typeface="Calibri"/>
                <a:sym typeface="Calibri"/>
              </a:endParaRPr>
            </a:p>
          </p:txBody>
        </p:sp>
      </p:grpSp>
      <p:grpSp>
        <p:nvGrpSpPr>
          <p:cNvPr id="8" name="Google Shape;814;p69">
            <a:extLst>
              <a:ext uri="{FF2B5EF4-FFF2-40B4-BE49-F238E27FC236}">
                <a16:creationId xmlns:a16="http://schemas.microsoft.com/office/drawing/2014/main" id="{156AEF42-A84B-4D3F-9C1A-F9EF9ACA2EA2}"/>
              </a:ext>
            </a:extLst>
          </p:cNvPr>
          <p:cNvGrpSpPr/>
          <p:nvPr/>
        </p:nvGrpSpPr>
        <p:grpSpPr>
          <a:xfrm>
            <a:off x="6113598" y="3454208"/>
            <a:ext cx="993424" cy="346275"/>
            <a:chOff x="8015996" y="5296261"/>
            <a:chExt cx="1324565" cy="461700"/>
          </a:xfrm>
        </p:grpSpPr>
        <p:cxnSp>
          <p:nvCxnSpPr>
            <p:cNvPr id="9" name="Google Shape;815;p69">
              <a:extLst>
                <a:ext uri="{FF2B5EF4-FFF2-40B4-BE49-F238E27FC236}">
                  <a16:creationId xmlns:a16="http://schemas.microsoft.com/office/drawing/2014/main" id="{4FCA9798-88EB-4501-B205-C9AAC35FCFC5}"/>
                </a:ext>
              </a:extLst>
            </p:cNvPr>
            <p:cNvCxnSpPr>
              <a:stCxn id="40" idx="2"/>
              <a:endCxn id="47" idx="2"/>
            </p:cNvCxnSpPr>
            <p:nvPr/>
          </p:nvCxnSpPr>
          <p:spPr>
            <a:xfrm rot="16200000" flipH="1">
              <a:off x="8676567" y="4947462"/>
              <a:ext cx="3423" cy="1324565"/>
            </a:xfrm>
            <a:prstGeom prst="bentConnector3">
              <a:avLst>
                <a:gd name="adj1" fmla="val 9005337"/>
              </a:avLst>
            </a:prstGeom>
            <a:noFill/>
            <a:ln w="25400" cap="flat" cmpd="sng">
              <a:solidFill>
                <a:srgbClr val="FF0000"/>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0" name="Google Shape;818;p69">
              <a:extLst>
                <a:ext uri="{FF2B5EF4-FFF2-40B4-BE49-F238E27FC236}">
                  <a16:creationId xmlns:a16="http://schemas.microsoft.com/office/drawing/2014/main" id="{1F50C934-BEA4-440B-8DEA-738E1DED1222}"/>
                </a:ext>
              </a:extLst>
            </p:cNvPr>
            <p:cNvSpPr txBox="1"/>
            <p:nvPr/>
          </p:nvSpPr>
          <p:spPr>
            <a:xfrm>
              <a:off x="8547359" y="5296261"/>
              <a:ext cx="3402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FF0000"/>
                  </a:solidFill>
                  <a:latin typeface="Calibri"/>
                  <a:ea typeface="Calibri"/>
                  <a:cs typeface="Calibri"/>
                  <a:sym typeface="Calibri"/>
                </a:rPr>
                <a:t>1</a:t>
              </a:r>
              <a:endParaRPr sz="1800">
                <a:solidFill>
                  <a:srgbClr val="FF0000"/>
                </a:solidFill>
                <a:latin typeface="Calibri"/>
                <a:ea typeface="Calibri"/>
                <a:cs typeface="Calibri"/>
                <a:sym typeface="Calibri"/>
              </a:endParaRPr>
            </a:p>
          </p:txBody>
        </p:sp>
      </p:grpSp>
      <p:grpSp>
        <p:nvGrpSpPr>
          <p:cNvPr id="11" name="Google Shape;821;p69">
            <a:extLst>
              <a:ext uri="{FF2B5EF4-FFF2-40B4-BE49-F238E27FC236}">
                <a16:creationId xmlns:a16="http://schemas.microsoft.com/office/drawing/2014/main" id="{A0A03EF1-35A5-4C2D-9978-ACBD5302CD6B}"/>
              </a:ext>
            </a:extLst>
          </p:cNvPr>
          <p:cNvGrpSpPr/>
          <p:nvPr/>
        </p:nvGrpSpPr>
        <p:grpSpPr>
          <a:xfrm>
            <a:off x="4343758" y="1375594"/>
            <a:ext cx="4545998" cy="1008365"/>
            <a:chOff x="5791678" y="2109711"/>
            <a:chExt cx="6061330" cy="1344487"/>
          </a:xfrm>
        </p:grpSpPr>
        <p:sp>
          <p:nvSpPr>
            <p:cNvPr id="12" name="Google Shape;822;p69">
              <a:extLst>
                <a:ext uri="{FF2B5EF4-FFF2-40B4-BE49-F238E27FC236}">
                  <a16:creationId xmlns:a16="http://schemas.microsoft.com/office/drawing/2014/main" id="{DE0EE659-253F-4858-ABEC-B40F0632416A}"/>
                </a:ext>
              </a:extLst>
            </p:cNvPr>
            <p:cNvSpPr/>
            <p:nvPr/>
          </p:nvSpPr>
          <p:spPr>
            <a:xfrm>
              <a:off x="7906513" y="3031694"/>
              <a:ext cx="495900" cy="400200"/>
            </a:xfrm>
            <a:prstGeom prst="rect">
              <a:avLst/>
            </a:prstGeom>
            <a:blipFill rotWithShape="1">
              <a:blip r:embed="rId3">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3" name="Google Shape;823;p69">
              <a:extLst>
                <a:ext uri="{FF2B5EF4-FFF2-40B4-BE49-F238E27FC236}">
                  <a16:creationId xmlns:a16="http://schemas.microsoft.com/office/drawing/2014/main" id="{01A8A5C8-A16C-4DE1-AD9C-2CA8D165AC7B}"/>
                </a:ext>
              </a:extLst>
            </p:cNvPr>
            <p:cNvSpPr/>
            <p:nvPr/>
          </p:nvSpPr>
          <p:spPr>
            <a:xfrm>
              <a:off x="6997594" y="3040938"/>
              <a:ext cx="495900" cy="4002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4" name="Google Shape;811;p69">
              <a:extLst>
                <a:ext uri="{FF2B5EF4-FFF2-40B4-BE49-F238E27FC236}">
                  <a16:creationId xmlns:a16="http://schemas.microsoft.com/office/drawing/2014/main" id="{2B086C88-12D6-4E58-9E5A-8F722DA6330F}"/>
                </a:ext>
              </a:extLst>
            </p:cNvPr>
            <p:cNvSpPr/>
            <p:nvPr/>
          </p:nvSpPr>
          <p:spPr>
            <a:xfrm>
              <a:off x="6024027" y="3022105"/>
              <a:ext cx="4899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5" name="Google Shape;824;p69">
              <a:extLst>
                <a:ext uri="{FF2B5EF4-FFF2-40B4-BE49-F238E27FC236}">
                  <a16:creationId xmlns:a16="http://schemas.microsoft.com/office/drawing/2014/main" id="{8DF7DB86-E6CA-47C5-BAF0-715EF3FFCBD0}"/>
                </a:ext>
              </a:extLst>
            </p:cNvPr>
            <p:cNvCxnSpPr>
              <a:stCxn id="12" idx="0"/>
              <a:endCxn id="35" idx="2"/>
            </p:cNvCxnSpPr>
            <p:nvPr/>
          </p:nvCxnSpPr>
          <p:spPr>
            <a:xfrm rot="10800000">
              <a:off x="8147563" y="2716994"/>
              <a:ext cx="6900" cy="31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6" name="Google Shape;826;p69">
              <a:extLst>
                <a:ext uri="{FF2B5EF4-FFF2-40B4-BE49-F238E27FC236}">
                  <a16:creationId xmlns:a16="http://schemas.microsoft.com/office/drawing/2014/main" id="{381A134F-20B9-459B-8328-DBEE8EE74678}"/>
                </a:ext>
              </a:extLst>
            </p:cNvPr>
            <p:cNvCxnSpPr>
              <a:stCxn id="13" idx="0"/>
              <a:endCxn id="34" idx="2"/>
            </p:cNvCxnSpPr>
            <p:nvPr/>
          </p:nvCxnSpPr>
          <p:spPr>
            <a:xfrm rot="10800000">
              <a:off x="7241644" y="2716938"/>
              <a:ext cx="3900" cy="32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7" name="Google Shape;828;p69">
              <a:extLst>
                <a:ext uri="{FF2B5EF4-FFF2-40B4-BE49-F238E27FC236}">
                  <a16:creationId xmlns:a16="http://schemas.microsoft.com/office/drawing/2014/main" id="{624A30BD-5245-4919-A68E-A99B1EF08793}"/>
                </a:ext>
              </a:extLst>
            </p:cNvPr>
            <p:cNvCxnSpPr>
              <a:stCxn id="14" idx="0"/>
              <a:endCxn id="33" idx="2"/>
            </p:cNvCxnSpPr>
            <p:nvPr/>
          </p:nvCxnSpPr>
          <p:spPr>
            <a:xfrm rot="10800000">
              <a:off x="6268377" y="2717005"/>
              <a:ext cx="600" cy="30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18" name="Google Shape;830;p69">
              <a:extLst>
                <a:ext uri="{FF2B5EF4-FFF2-40B4-BE49-F238E27FC236}">
                  <a16:creationId xmlns:a16="http://schemas.microsoft.com/office/drawing/2014/main" id="{D333434D-42AE-4D41-9116-498C83819C68}"/>
                </a:ext>
              </a:extLst>
            </p:cNvPr>
            <p:cNvGrpSpPr/>
            <p:nvPr/>
          </p:nvGrpSpPr>
          <p:grpSpPr>
            <a:xfrm>
              <a:off x="5791678" y="2120625"/>
              <a:ext cx="2853600" cy="739800"/>
              <a:chOff x="5791678" y="2120625"/>
              <a:chExt cx="2853600" cy="739800"/>
            </a:xfrm>
          </p:grpSpPr>
          <p:sp>
            <p:nvSpPr>
              <p:cNvPr id="33" name="Google Shape;829;p69">
                <a:extLst>
                  <a:ext uri="{FF2B5EF4-FFF2-40B4-BE49-F238E27FC236}">
                    <a16:creationId xmlns:a16="http://schemas.microsoft.com/office/drawing/2014/main" id="{5EA07F11-F836-4754-828B-BB7737C34DCC}"/>
                  </a:ext>
                </a:extLst>
              </p:cNvPr>
              <p:cNvSpPr/>
              <p:nvPr/>
            </p:nvSpPr>
            <p:spPr>
              <a:xfrm>
                <a:off x="5947153" y="2319385"/>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34" name="Google Shape;827;p69">
                <a:extLst>
                  <a:ext uri="{FF2B5EF4-FFF2-40B4-BE49-F238E27FC236}">
                    <a16:creationId xmlns:a16="http://schemas.microsoft.com/office/drawing/2014/main" id="{4A8ECD42-BF02-4406-AAE6-69C53FD49FFB}"/>
                  </a:ext>
                </a:extLst>
              </p:cNvPr>
              <p:cNvSpPr/>
              <p:nvPr/>
            </p:nvSpPr>
            <p:spPr>
              <a:xfrm>
                <a:off x="6920534" y="2319385"/>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35" name="Google Shape;825;p69">
                <a:extLst>
                  <a:ext uri="{FF2B5EF4-FFF2-40B4-BE49-F238E27FC236}">
                    <a16:creationId xmlns:a16="http://schemas.microsoft.com/office/drawing/2014/main" id="{AF48A552-A56B-4794-A2FC-C40E39E7868C}"/>
                  </a:ext>
                </a:extLst>
              </p:cNvPr>
              <p:cNvSpPr/>
              <p:nvPr/>
            </p:nvSpPr>
            <p:spPr>
              <a:xfrm>
                <a:off x="7826545" y="2319381"/>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cxnSp>
            <p:nvCxnSpPr>
              <p:cNvPr id="36" name="Google Shape;831;p69">
                <a:extLst>
                  <a:ext uri="{FF2B5EF4-FFF2-40B4-BE49-F238E27FC236}">
                    <a16:creationId xmlns:a16="http://schemas.microsoft.com/office/drawing/2014/main" id="{A0223005-F19F-45C1-9A8C-B833CE38BE84}"/>
                  </a:ext>
                </a:extLst>
              </p:cNvPr>
              <p:cNvCxnSpPr>
                <a:stCxn id="33" idx="3"/>
                <a:endCxn id="34" idx="1"/>
              </p:cNvCxnSpPr>
              <p:nvPr/>
            </p:nvCxnSpPr>
            <p:spPr>
              <a:xfrm>
                <a:off x="6589453" y="2518135"/>
                <a:ext cx="3312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7" name="Google Shape;832;p69">
                <a:extLst>
                  <a:ext uri="{FF2B5EF4-FFF2-40B4-BE49-F238E27FC236}">
                    <a16:creationId xmlns:a16="http://schemas.microsoft.com/office/drawing/2014/main" id="{EDCFEEBE-F006-4B4F-976E-D4EB3CF5E3B2}"/>
                  </a:ext>
                </a:extLst>
              </p:cNvPr>
              <p:cNvCxnSpPr>
                <a:stCxn id="34" idx="3"/>
                <a:endCxn id="35" idx="1"/>
              </p:cNvCxnSpPr>
              <p:nvPr/>
            </p:nvCxnSpPr>
            <p:spPr>
              <a:xfrm>
                <a:off x="7562834" y="2518135"/>
                <a:ext cx="263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8" name="Google Shape;833;p69">
                <a:extLst>
                  <a:ext uri="{FF2B5EF4-FFF2-40B4-BE49-F238E27FC236}">
                    <a16:creationId xmlns:a16="http://schemas.microsoft.com/office/drawing/2014/main" id="{8049726D-949C-407D-8538-8947F4B47399}"/>
                  </a:ext>
                </a:extLst>
              </p:cNvPr>
              <p:cNvSpPr/>
              <p:nvPr/>
            </p:nvSpPr>
            <p:spPr>
              <a:xfrm>
                <a:off x="5791678" y="2120625"/>
                <a:ext cx="2853600" cy="739800"/>
              </a:xfrm>
              <a:prstGeom prst="roundRect">
                <a:avLst>
                  <a:gd name="adj" fmla="val 16667"/>
                </a:avLst>
              </a:prstGeom>
              <a:noFill/>
              <a:ln w="25400" cap="flat" cmpd="sng">
                <a:solidFill>
                  <a:srgbClr val="3F739B"/>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i="1">
                  <a:solidFill>
                    <a:srgbClr val="0070C0"/>
                  </a:solidFill>
                  <a:latin typeface="Cambria Math"/>
                  <a:ea typeface="Cambria Math"/>
                  <a:cs typeface="Cambria Math"/>
                  <a:sym typeface="Cambria Math"/>
                </a:endParaRPr>
              </a:p>
            </p:txBody>
          </p:sp>
        </p:grpSp>
        <p:sp>
          <p:nvSpPr>
            <p:cNvPr id="19" name="Google Shape;812;p69">
              <a:extLst>
                <a:ext uri="{FF2B5EF4-FFF2-40B4-BE49-F238E27FC236}">
                  <a16:creationId xmlns:a16="http://schemas.microsoft.com/office/drawing/2014/main" id="{7091C38D-7025-4D83-A103-3635B5AF91D5}"/>
                </a:ext>
              </a:extLst>
            </p:cNvPr>
            <p:cNvSpPr/>
            <p:nvPr/>
          </p:nvSpPr>
          <p:spPr>
            <a:xfrm>
              <a:off x="9264078" y="3026417"/>
              <a:ext cx="423900" cy="408900"/>
            </a:xfrm>
            <a:prstGeom prst="rect">
              <a:avLst/>
            </a:prstGeom>
            <a:blipFill rotWithShape="1">
              <a:blip r:embed="rId6">
                <a:alphaModFix/>
              </a:blip>
              <a:stretch>
                <a:fillRect b="-44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834;p69">
              <a:extLst>
                <a:ext uri="{FF2B5EF4-FFF2-40B4-BE49-F238E27FC236}">
                  <a16:creationId xmlns:a16="http://schemas.microsoft.com/office/drawing/2014/main" id="{49A4A5C7-98D5-4EE3-BC7E-C1CA82A38906}"/>
                </a:ext>
              </a:extLst>
            </p:cNvPr>
            <p:cNvSpPr/>
            <p:nvPr/>
          </p:nvSpPr>
          <p:spPr>
            <a:xfrm>
              <a:off x="10237459" y="3036521"/>
              <a:ext cx="423900" cy="408900"/>
            </a:xfrm>
            <a:prstGeom prst="rect">
              <a:avLst/>
            </a:prstGeom>
            <a:blipFill rotWithShape="1">
              <a:blip r:embed="rId7">
                <a:alphaModFix/>
              </a:blip>
              <a:stretch>
                <a:fillRect b="-59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835;p69">
              <a:extLst>
                <a:ext uri="{FF2B5EF4-FFF2-40B4-BE49-F238E27FC236}">
                  <a16:creationId xmlns:a16="http://schemas.microsoft.com/office/drawing/2014/main" id="{DA7442D9-E40D-495E-AD58-6E59D29BAE83}"/>
                </a:ext>
              </a:extLst>
            </p:cNvPr>
            <p:cNvSpPr/>
            <p:nvPr/>
          </p:nvSpPr>
          <p:spPr>
            <a:xfrm>
              <a:off x="11143470" y="3045298"/>
              <a:ext cx="423900" cy="408900"/>
            </a:xfrm>
            <a:prstGeom prst="rect">
              <a:avLst/>
            </a:prstGeom>
            <a:blipFill rotWithShape="1">
              <a:blip r:embed="rId8">
                <a:alphaModFix/>
              </a:blip>
              <a:stretch>
                <a:fillRect b="-44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22" name="Google Shape;836;p69">
              <a:extLst>
                <a:ext uri="{FF2B5EF4-FFF2-40B4-BE49-F238E27FC236}">
                  <a16:creationId xmlns:a16="http://schemas.microsoft.com/office/drawing/2014/main" id="{FFE799F2-3BBD-47A3-B474-8F53E51CE170}"/>
                </a:ext>
              </a:extLst>
            </p:cNvPr>
            <p:cNvGrpSpPr/>
            <p:nvPr/>
          </p:nvGrpSpPr>
          <p:grpSpPr>
            <a:xfrm>
              <a:off x="8999408" y="2109711"/>
              <a:ext cx="2853600" cy="739800"/>
              <a:chOff x="5791678" y="2120625"/>
              <a:chExt cx="2853600" cy="739800"/>
            </a:xfrm>
          </p:grpSpPr>
          <p:sp>
            <p:nvSpPr>
              <p:cNvPr id="27" name="Google Shape;837;p69">
                <a:extLst>
                  <a:ext uri="{FF2B5EF4-FFF2-40B4-BE49-F238E27FC236}">
                    <a16:creationId xmlns:a16="http://schemas.microsoft.com/office/drawing/2014/main" id="{CF1F949E-3991-44CE-BFC9-26AB922E50CB}"/>
                  </a:ext>
                </a:extLst>
              </p:cNvPr>
              <p:cNvSpPr/>
              <p:nvPr/>
            </p:nvSpPr>
            <p:spPr>
              <a:xfrm>
                <a:off x="5947153" y="2319385"/>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28" name="Google Shape;838;p69">
                <a:extLst>
                  <a:ext uri="{FF2B5EF4-FFF2-40B4-BE49-F238E27FC236}">
                    <a16:creationId xmlns:a16="http://schemas.microsoft.com/office/drawing/2014/main" id="{7839497B-526C-4036-9A5D-DE0D5A2D63B5}"/>
                  </a:ext>
                </a:extLst>
              </p:cNvPr>
              <p:cNvSpPr/>
              <p:nvPr/>
            </p:nvSpPr>
            <p:spPr>
              <a:xfrm>
                <a:off x="6920534" y="2319385"/>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29" name="Google Shape;839;p69">
                <a:extLst>
                  <a:ext uri="{FF2B5EF4-FFF2-40B4-BE49-F238E27FC236}">
                    <a16:creationId xmlns:a16="http://schemas.microsoft.com/office/drawing/2014/main" id="{0CAE9DEC-110F-4211-BA56-7E204D88B3EA}"/>
                  </a:ext>
                </a:extLst>
              </p:cNvPr>
              <p:cNvSpPr/>
              <p:nvPr/>
            </p:nvSpPr>
            <p:spPr>
              <a:xfrm>
                <a:off x="7826545" y="2319381"/>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cxnSp>
            <p:nvCxnSpPr>
              <p:cNvPr id="30" name="Google Shape;840;p69">
                <a:extLst>
                  <a:ext uri="{FF2B5EF4-FFF2-40B4-BE49-F238E27FC236}">
                    <a16:creationId xmlns:a16="http://schemas.microsoft.com/office/drawing/2014/main" id="{56CC8939-95F8-46A3-8AE1-EBC3E32CDD34}"/>
                  </a:ext>
                </a:extLst>
              </p:cNvPr>
              <p:cNvCxnSpPr>
                <a:stCxn id="27" idx="3"/>
                <a:endCxn id="28" idx="1"/>
              </p:cNvCxnSpPr>
              <p:nvPr/>
            </p:nvCxnSpPr>
            <p:spPr>
              <a:xfrm>
                <a:off x="6589453" y="2518135"/>
                <a:ext cx="3312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1" name="Google Shape;841;p69">
                <a:extLst>
                  <a:ext uri="{FF2B5EF4-FFF2-40B4-BE49-F238E27FC236}">
                    <a16:creationId xmlns:a16="http://schemas.microsoft.com/office/drawing/2014/main" id="{2A861DF6-C7CF-42E6-AA87-7942384CD576}"/>
                  </a:ext>
                </a:extLst>
              </p:cNvPr>
              <p:cNvCxnSpPr>
                <a:stCxn id="28" idx="3"/>
                <a:endCxn id="29" idx="1"/>
              </p:cNvCxnSpPr>
              <p:nvPr/>
            </p:nvCxnSpPr>
            <p:spPr>
              <a:xfrm>
                <a:off x="7562834" y="2518135"/>
                <a:ext cx="263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2" name="Google Shape;842;p69">
                <a:extLst>
                  <a:ext uri="{FF2B5EF4-FFF2-40B4-BE49-F238E27FC236}">
                    <a16:creationId xmlns:a16="http://schemas.microsoft.com/office/drawing/2014/main" id="{8E594A7C-8D76-40D7-B7F1-A957E14C09F2}"/>
                  </a:ext>
                </a:extLst>
              </p:cNvPr>
              <p:cNvSpPr/>
              <p:nvPr/>
            </p:nvSpPr>
            <p:spPr>
              <a:xfrm>
                <a:off x="5791678" y="2120625"/>
                <a:ext cx="2853600" cy="739800"/>
              </a:xfrm>
              <a:prstGeom prst="roundRect">
                <a:avLst>
                  <a:gd name="adj" fmla="val 16667"/>
                </a:avLst>
              </a:prstGeom>
              <a:noFill/>
              <a:ln w="25400" cap="flat" cmpd="sng">
                <a:solidFill>
                  <a:srgbClr val="FFC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i="1">
                  <a:solidFill>
                    <a:srgbClr val="FFC000"/>
                  </a:solidFill>
                  <a:latin typeface="Cambria Math"/>
                  <a:ea typeface="Cambria Math"/>
                  <a:cs typeface="Cambria Math"/>
                  <a:sym typeface="Cambria Math"/>
                </a:endParaRPr>
              </a:p>
            </p:txBody>
          </p:sp>
        </p:grpSp>
        <p:cxnSp>
          <p:nvCxnSpPr>
            <p:cNvPr id="23" name="Google Shape;843;p69">
              <a:extLst>
                <a:ext uri="{FF2B5EF4-FFF2-40B4-BE49-F238E27FC236}">
                  <a16:creationId xmlns:a16="http://schemas.microsoft.com/office/drawing/2014/main" id="{2A4E1D3E-4EF2-4CFE-8697-28452F19B13D}"/>
                </a:ext>
              </a:extLst>
            </p:cNvPr>
            <p:cNvCxnSpPr>
              <a:stCxn id="21" idx="0"/>
              <a:endCxn id="29" idx="2"/>
            </p:cNvCxnSpPr>
            <p:nvPr/>
          </p:nvCxnSpPr>
          <p:spPr>
            <a:xfrm rot="10800000">
              <a:off x="11355420" y="2705998"/>
              <a:ext cx="0" cy="339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 name="Google Shape;844;p69">
              <a:extLst>
                <a:ext uri="{FF2B5EF4-FFF2-40B4-BE49-F238E27FC236}">
                  <a16:creationId xmlns:a16="http://schemas.microsoft.com/office/drawing/2014/main" id="{9CAF4E41-1738-4EBB-9D02-955ED25F347C}"/>
                </a:ext>
              </a:extLst>
            </p:cNvPr>
            <p:cNvCxnSpPr>
              <a:stCxn id="20" idx="0"/>
              <a:endCxn id="28" idx="2"/>
            </p:cNvCxnSpPr>
            <p:nvPr/>
          </p:nvCxnSpPr>
          <p:spPr>
            <a:xfrm rot="10800000">
              <a:off x="10449409" y="2705921"/>
              <a:ext cx="0" cy="330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5" name="Google Shape;845;p69">
              <a:extLst>
                <a:ext uri="{FF2B5EF4-FFF2-40B4-BE49-F238E27FC236}">
                  <a16:creationId xmlns:a16="http://schemas.microsoft.com/office/drawing/2014/main" id="{8E0093E1-F0AA-46C3-B32B-653CF53AAE5B}"/>
                </a:ext>
              </a:extLst>
            </p:cNvPr>
            <p:cNvCxnSpPr>
              <a:stCxn id="19" idx="0"/>
              <a:endCxn id="27" idx="2"/>
            </p:cNvCxnSpPr>
            <p:nvPr/>
          </p:nvCxnSpPr>
          <p:spPr>
            <a:xfrm rot="10800000">
              <a:off x="9476028" y="2706017"/>
              <a:ext cx="0" cy="320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6" name="Google Shape;846;p69">
              <a:extLst>
                <a:ext uri="{FF2B5EF4-FFF2-40B4-BE49-F238E27FC236}">
                  <a16:creationId xmlns:a16="http://schemas.microsoft.com/office/drawing/2014/main" id="{B89BD0A5-4DB0-4EA5-A57E-A13FACBED275}"/>
                </a:ext>
              </a:extLst>
            </p:cNvPr>
            <p:cNvCxnSpPr>
              <a:stCxn id="35" idx="3"/>
              <a:endCxn id="27" idx="1"/>
            </p:cNvCxnSpPr>
            <p:nvPr/>
          </p:nvCxnSpPr>
          <p:spPr>
            <a:xfrm rot="10800000" flipH="1">
              <a:off x="8468845" y="2507331"/>
              <a:ext cx="686100" cy="108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39" name="Google Shape;847;p69">
            <a:extLst>
              <a:ext uri="{FF2B5EF4-FFF2-40B4-BE49-F238E27FC236}">
                <a16:creationId xmlns:a16="http://schemas.microsoft.com/office/drawing/2014/main" id="{F2BBAF1D-CE1A-4DB9-B89A-1951BBFC0590}"/>
              </a:ext>
            </a:extLst>
          </p:cNvPr>
          <p:cNvGrpSpPr/>
          <p:nvPr/>
        </p:nvGrpSpPr>
        <p:grpSpPr>
          <a:xfrm>
            <a:off x="4343758" y="2696401"/>
            <a:ext cx="4545998" cy="1008365"/>
            <a:chOff x="5791678" y="2109711"/>
            <a:chExt cx="6061330" cy="1344487"/>
          </a:xfrm>
        </p:grpSpPr>
        <p:sp>
          <p:nvSpPr>
            <p:cNvPr id="40" name="Google Shape;816;p69">
              <a:extLst>
                <a:ext uri="{FF2B5EF4-FFF2-40B4-BE49-F238E27FC236}">
                  <a16:creationId xmlns:a16="http://schemas.microsoft.com/office/drawing/2014/main" id="{EA9B0580-3F35-4C28-A2F0-37B1CDBADD80}"/>
                </a:ext>
              </a:extLst>
            </p:cNvPr>
            <p:cNvSpPr/>
            <p:nvPr/>
          </p:nvSpPr>
          <p:spPr>
            <a:xfrm>
              <a:off x="7906513" y="3031694"/>
              <a:ext cx="489900" cy="4002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1" name="Google Shape;848;p69">
              <a:extLst>
                <a:ext uri="{FF2B5EF4-FFF2-40B4-BE49-F238E27FC236}">
                  <a16:creationId xmlns:a16="http://schemas.microsoft.com/office/drawing/2014/main" id="{127140E3-C30E-461D-B389-B380FF0B9598}"/>
                </a:ext>
              </a:extLst>
            </p:cNvPr>
            <p:cNvSpPr/>
            <p:nvPr/>
          </p:nvSpPr>
          <p:spPr>
            <a:xfrm>
              <a:off x="6997594" y="3040938"/>
              <a:ext cx="495900" cy="400200"/>
            </a:xfrm>
            <a:prstGeom prst="rect">
              <a:avLst/>
            </a:prstGeom>
            <a:blipFill rotWithShape="1">
              <a:blip r:embed="rId10">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2" name="Google Shape;849;p69">
              <a:extLst>
                <a:ext uri="{FF2B5EF4-FFF2-40B4-BE49-F238E27FC236}">
                  <a16:creationId xmlns:a16="http://schemas.microsoft.com/office/drawing/2014/main" id="{807CEDDA-2030-458F-AA21-D95C5C92C76E}"/>
                </a:ext>
              </a:extLst>
            </p:cNvPr>
            <p:cNvSpPr/>
            <p:nvPr/>
          </p:nvSpPr>
          <p:spPr>
            <a:xfrm>
              <a:off x="6024027" y="3022105"/>
              <a:ext cx="495900" cy="4002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43" name="Google Shape;850;p69">
              <a:extLst>
                <a:ext uri="{FF2B5EF4-FFF2-40B4-BE49-F238E27FC236}">
                  <a16:creationId xmlns:a16="http://schemas.microsoft.com/office/drawing/2014/main" id="{62ACCA51-F519-4617-AD28-11F91199F9BB}"/>
                </a:ext>
              </a:extLst>
            </p:cNvPr>
            <p:cNvCxnSpPr>
              <a:stCxn id="40" idx="0"/>
              <a:endCxn id="63" idx="2"/>
            </p:cNvCxnSpPr>
            <p:nvPr/>
          </p:nvCxnSpPr>
          <p:spPr>
            <a:xfrm rot="10800000">
              <a:off x="8147563" y="2716994"/>
              <a:ext cx="3900" cy="314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4" name="Google Shape;852;p69">
              <a:extLst>
                <a:ext uri="{FF2B5EF4-FFF2-40B4-BE49-F238E27FC236}">
                  <a16:creationId xmlns:a16="http://schemas.microsoft.com/office/drawing/2014/main" id="{02551A31-4691-40B2-819D-A9760ECF7905}"/>
                </a:ext>
              </a:extLst>
            </p:cNvPr>
            <p:cNvCxnSpPr>
              <a:stCxn id="41" idx="0"/>
              <a:endCxn id="62" idx="2"/>
            </p:cNvCxnSpPr>
            <p:nvPr/>
          </p:nvCxnSpPr>
          <p:spPr>
            <a:xfrm rot="10800000">
              <a:off x="7241644" y="2716938"/>
              <a:ext cx="3900" cy="32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5" name="Google Shape;854;p69">
              <a:extLst>
                <a:ext uri="{FF2B5EF4-FFF2-40B4-BE49-F238E27FC236}">
                  <a16:creationId xmlns:a16="http://schemas.microsoft.com/office/drawing/2014/main" id="{7A827A68-CFD1-4537-B9DB-85C76A4C8C52}"/>
                </a:ext>
              </a:extLst>
            </p:cNvPr>
            <p:cNvCxnSpPr>
              <a:stCxn id="42" idx="0"/>
              <a:endCxn id="61" idx="2"/>
            </p:cNvCxnSpPr>
            <p:nvPr/>
          </p:nvCxnSpPr>
          <p:spPr>
            <a:xfrm rot="10800000">
              <a:off x="6268377" y="2717005"/>
              <a:ext cx="3600" cy="305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46" name="Google Shape;856;p69">
              <a:extLst>
                <a:ext uri="{FF2B5EF4-FFF2-40B4-BE49-F238E27FC236}">
                  <a16:creationId xmlns:a16="http://schemas.microsoft.com/office/drawing/2014/main" id="{C0BEBDF6-36FF-470B-BA0B-C93C49DB9002}"/>
                </a:ext>
              </a:extLst>
            </p:cNvPr>
            <p:cNvGrpSpPr/>
            <p:nvPr/>
          </p:nvGrpSpPr>
          <p:grpSpPr>
            <a:xfrm>
              <a:off x="5791678" y="2120625"/>
              <a:ext cx="2853600" cy="739800"/>
              <a:chOff x="5791678" y="2120625"/>
              <a:chExt cx="2853600" cy="739800"/>
            </a:xfrm>
          </p:grpSpPr>
          <p:sp>
            <p:nvSpPr>
              <p:cNvPr id="61" name="Google Shape;855;p69">
                <a:extLst>
                  <a:ext uri="{FF2B5EF4-FFF2-40B4-BE49-F238E27FC236}">
                    <a16:creationId xmlns:a16="http://schemas.microsoft.com/office/drawing/2014/main" id="{4047DAAE-D921-4144-B489-772643954031}"/>
                  </a:ext>
                </a:extLst>
              </p:cNvPr>
              <p:cNvSpPr/>
              <p:nvPr/>
            </p:nvSpPr>
            <p:spPr>
              <a:xfrm>
                <a:off x="5947153" y="2319385"/>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62" name="Google Shape;853;p69">
                <a:extLst>
                  <a:ext uri="{FF2B5EF4-FFF2-40B4-BE49-F238E27FC236}">
                    <a16:creationId xmlns:a16="http://schemas.microsoft.com/office/drawing/2014/main" id="{181E594A-59E6-433F-9735-89FB351109BE}"/>
                  </a:ext>
                </a:extLst>
              </p:cNvPr>
              <p:cNvSpPr/>
              <p:nvPr/>
            </p:nvSpPr>
            <p:spPr>
              <a:xfrm>
                <a:off x="6920534" y="2319385"/>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63" name="Google Shape;851;p69">
                <a:extLst>
                  <a:ext uri="{FF2B5EF4-FFF2-40B4-BE49-F238E27FC236}">
                    <a16:creationId xmlns:a16="http://schemas.microsoft.com/office/drawing/2014/main" id="{6F85F37E-3704-416A-98B9-0F203DE6079A}"/>
                  </a:ext>
                </a:extLst>
              </p:cNvPr>
              <p:cNvSpPr/>
              <p:nvPr/>
            </p:nvSpPr>
            <p:spPr>
              <a:xfrm>
                <a:off x="7826545" y="2319381"/>
                <a:ext cx="642300" cy="3975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cxnSp>
            <p:nvCxnSpPr>
              <p:cNvPr id="64" name="Google Shape;857;p69">
                <a:extLst>
                  <a:ext uri="{FF2B5EF4-FFF2-40B4-BE49-F238E27FC236}">
                    <a16:creationId xmlns:a16="http://schemas.microsoft.com/office/drawing/2014/main" id="{02AA3B9D-9E4D-4F55-ABD5-B63946D711B8}"/>
                  </a:ext>
                </a:extLst>
              </p:cNvPr>
              <p:cNvCxnSpPr>
                <a:stCxn id="61" idx="3"/>
                <a:endCxn id="62" idx="1"/>
              </p:cNvCxnSpPr>
              <p:nvPr/>
            </p:nvCxnSpPr>
            <p:spPr>
              <a:xfrm>
                <a:off x="6589453" y="2518135"/>
                <a:ext cx="3312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5" name="Google Shape;858;p69">
                <a:extLst>
                  <a:ext uri="{FF2B5EF4-FFF2-40B4-BE49-F238E27FC236}">
                    <a16:creationId xmlns:a16="http://schemas.microsoft.com/office/drawing/2014/main" id="{6A750EB8-4552-4D49-B8B7-042CEF4F0AF3}"/>
                  </a:ext>
                </a:extLst>
              </p:cNvPr>
              <p:cNvCxnSpPr>
                <a:stCxn id="62" idx="3"/>
                <a:endCxn id="63" idx="1"/>
              </p:cNvCxnSpPr>
              <p:nvPr/>
            </p:nvCxnSpPr>
            <p:spPr>
              <a:xfrm>
                <a:off x="7562834" y="2518135"/>
                <a:ext cx="263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6" name="Google Shape;859;p69">
                <a:extLst>
                  <a:ext uri="{FF2B5EF4-FFF2-40B4-BE49-F238E27FC236}">
                    <a16:creationId xmlns:a16="http://schemas.microsoft.com/office/drawing/2014/main" id="{8E3F23EF-9DAD-41F7-A5B4-D6B866AB9B39}"/>
                  </a:ext>
                </a:extLst>
              </p:cNvPr>
              <p:cNvSpPr/>
              <p:nvPr/>
            </p:nvSpPr>
            <p:spPr>
              <a:xfrm>
                <a:off x="5791678" y="2120625"/>
                <a:ext cx="2853600" cy="739800"/>
              </a:xfrm>
              <a:prstGeom prst="roundRect">
                <a:avLst>
                  <a:gd name="adj" fmla="val 16667"/>
                </a:avLst>
              </a:prstGeom>
              <a:noFill/>
              <a:ln w="25400" cap="flat" cmpd="sng">
                <a:solidFill>
                  <a:srgbClr val="3F739B"/>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i="1">
                  <a:solidFill>
                    <a:srgbClr val="0070C0"/>
                  </a:solidFill>
                  <a:latin typeface="Cambria Math"/>
                  <a:ea typeface="Cambria Math"/>
                  <a:cs typeface="Cambria Math"/>
                  <a:sym typeface="Cambria Math"/>
                </a:endParaRPr>
              </a:p>
            </p:txBody>
          </p:sp>
        </p:grpSp>
        <p:sp>
          <p:nvSpPr>
            <p:cNvPr id="47" name="Google Shape;817;p69">
              <a:extLst>
                <a:ext uri="{FF2B5EF4-FFF2-40B4-BE49-F238E27FC236}">
                  <a16:creationId xmlns:a16="http://schemas.microsoft.com/office/drawing/2014/main" id="{34F78939-A18B-4037-A0C5-4ABD20ED5A91}"/>
                </a:ext>
              </a:extLst>
            </p:cNvPr>
            <p:cNvSpPr/>
            <p:nvPr/>
          </p:nvSpPr>
          <p:spPr>
            <a:xfrm>
              <a:off x="9264078" y="3026417"/>
              <a:ext cx="423900" cy="408900"/>
            </a:xfrm>
            <a:prstGeom prst="rect">
              <a:avLst/>
            </a:prstGeom>
            <a:blipFill rotWithShape="1">
              <a:blip r:embed="rId12">
                <a:alphaModFix/>
              </a:blip>
              <a:stretch>
                <a:fillRect b="-44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8" name="Google Shape;860;p69">
              <a:extLst>
                <a:ext uri="{FF2B5EF4-FFF2-40B4-BE49-F238E27FC236}">
                  <a16:creationId xmlns:a16="http://schemas.microsoft.com/office/drawing/2014/main" id="{E65D04C2-D46E-4732-B19A-3E58DA377B11}"/>
                </a:ext>
              </a:extLst>
            </p:cNvPr>
            <p:cNvSpPr/>
            <p:nvPr/>
          </p:nvSpPr>
          <p:spPr>
            <a:xfrm>
              <a:off x="10237459" y="3036521"/>
              <a:ext cx="423900" cy="408900"/>
            </a:xfrm>
            <a:prstGeom prst="rect">
              <a:avLst/>
            </a:prstGeom>
            <a:blipFill rotWithShape="1">
              <a:blip r:embed="rId13">
                <a:alphaModFix/>
              </a:blip>
              <a:stretch>
                <a:fillRect b="-59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9" name="Google Shape;861;p69">
              <a:extLst>
                <a:ext uri="{FF2B5EF4-FFF2-40B4-BE49-F238E27FC236}">
                  <a16:creationId xmlns:a16="http://schemas.microsoft.com/office/drawing/2014/main" id="{FA97BF35-BA52-4005-9CA0-B6DE4C996618}"/>
                </a:ext>
              </a:extLst>
            </p:cNvPr>
            <p:cNvSpPr/>
            <p:nvPr/>
          </p:nvSpPr>
          <p:spPr>
            <a:xfrm>
              <a:off x="11143470" y="3045298"/>
              <a:ext cx="423900" cy="408900"/>
            </a:xfrm>
            <a:prstGeom prst="rect">
              <a:avLst/>
            </a:prstGeom>
            <a:blipFill rotWithShape="1">
              <a:blip r:embed="rId14">
                <a:alphaModFix/>
              </a:blip>
              <a:stretch>
                <a:fillRect b="-44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50" name="Google Shape;862;p69">
              <a:extLst>
                <a:ext uri="{FF2B5EF4-FFF2-40B4-BE49-F238E27FC236}">
                  <a16:creationId xmlns:a16="http://schemas.microsoft.com/office/drawing/2014/main" id="{F429B593-2926-4C98-9844-91EB0169688D}"/>
                </a:ext>
              </a:extLst>
            </p:cNvPr>
            <p:cNvGrpSpPr/>
            <p:nvPr/>
          </p:nvGrpSpPr>
          <p:grpSpPr>
            <a:xfrm>
              <a:off x="8999408" y="2109711"/>
              <a:ext cx="2853600" cy="739800"/>
              <a:chOff x="5791678" y="2120625"/>
              <a:chExt cx="2853600" cy="739800"/>
            </a:xfrm>
          </p:grpSpPr>
          <p:sp>
            <p:nvSpPr>
              <p:cNvPr id="55" name="Google Shape;863;p69">
                <a:extLst>
                  <a:ext uri="{FF2B5EF4-FFF2-40B4-BE49-F238E27FC236}">
                    <a16:creationId xmlns:a16="http://schemas.microsoft.com/office/drawing/2014/main" id="{39AFE8CE-14E7-4618-8D92-306928F06C20}"/>
                  </a:ext>
                </a:extLst>
              </p:cNvPr>
              <p:cNvSpPr/>
              <p:nvPr/>
            </p:nvSpPr>
            <p:spPr>
              <a:xfrm>
                <a:off x="5947153" y="2319385"/>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56" name="Google Shape;864;p69">
                <a:extLst>
                  <a:ext uri="{FF2B5EF4-FFF2-40B4-BE49-F238E27FC236}">
                    <a16:creationId xmlns:a16="http://schemas.microsoft.com/office/drawing/2014/main" id="{A5EE4B6E-5F04-41E3-8BF2-D83C1EB57B64}"/>
                  </a:ext>
                </a:extLst>
              </p:cNvPr>
              <p:cNvSpPr/>
              <p:nvPr/>
            </p:nvSpPr>
            <p:spPr>
              <a:xfrm>
                <a:off x="6920534" y="2319385"/>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sp>
            <p:nvSpPr>
              <p:cNvPr id="57" name="Google Shape;865;p69">
                <a:extLst>
                  <a:ext uri="{FF2B5EF4-FFF2-40B4-BE49-F238E27FC236}">
                    <a16:creationId xmlns:a16="http://schemas.microsoft.com/office/drawing/2014/main" id="{8E4A66EB-624F-47C0-9C30-D53B12352630}"/>
                  </a:ext>
                </a:extLst>
              </p:cNvPr>
              <p:cNvSpPr/>
              <p:nvPr/>
            </p:nvSpPr>
            <p:spPr>
              <a:xfrm>
                <a:off x="7826545" y="2319381"/>
                <a:ext cx="642300" cy="3975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dk1"/>
                    </a:solidFill>
                    <a:latin typeface="Calibri"/>
                    <a:ea typeface="Calibri"/>
                    <a:cs typeface="Calibri"/>
                    <a:sym typeface="Calibri"/>
                  </a:rPr>
                  <a:t>LSTM</a:t>
                </a:r>
                <a:endParaRPr sz="1100">
                  <a:solidFill>
                    <a:schemeClr val="dk1"/>
                  </a:solidFill>
                  <a:latin typeface="Calibri"/>
                  <a:ea typeface="Calibri"/>
                  <a:cs typeface="Calibri"/>
                  <a:sym typeface="Calibri"/>
                </a:endParaRPr>
              </a:p>
            </p:txBody>
          </p:sp>
          <p:cxnSp>
            <p:nvCxnSpPr>
              <p:cNvPr id="58" name="Google Shape;866;p69">
                <a:extLst>
                  <a:ext uri="{FF2B5EF4-FFF2-40B4-BE49-F238E27FC236}">
                    <a16:creationId xmlns:a16="http://schemas.microsoft.com/office/drawing/2014/main" id="{8E6119B0-D764-4E0E-9373-95D1052F0696}"/>
                  </a:ext>
                </a:extLst>
              </p:cNvPr>
              <p:cNvCxnSpPr>
                <a:stCxn id="55" idx="3"/>
                <a:endCxn id="56" idx="1"/>
              </p:cNvCxnSpPr>
              <p:nvPr/>
            </p:nvCxnSpPr>
            <p:spPr>
              <a:xfrm>
                <a:off x="6589453" y="2518135"/>
                <a:ext cx="3312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9" name="Google Shape;867;p69">
                <a:extLst>
                  <a:ext uri="{FF2B5EF4-FFF2-40B4-BE49-F238E27FC236}">
                    <a16:creationId xmlns:a16="http://schemas.microsoft.com/office/drawing/2014/main" id="{3B9D41B4-0EB2-4283-955A-17963A7AC3F3}"/>
                  </a:ext>
                </a:extLst>
              </p:cNvPr>
              <p:cNvCxnSpPr>
                <a:stCxn id="56" idx="3"/>
                <a:endCxn id="57" idx="1"/>
              </p:cNvCxnSpPr>
              <p:nvPr/>
            </p:nvCxnSpPr>
            <p:spPr>
              <a:xfrm>
                <a:off x="7562834" y="2518135"/>
                <a:ext cx="263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0" name="Google Shape;868;p69">
                <a:extLst>
                  <a:ext uri="{FF2B5EF4-FFF2-40B4-BE49-F238E27FC236}">
                    <a16:creationId xmlns:a16="http://schemas.microsoft.com/office/drawing/2014/main" id="{4A41061C-93A8-41FD-9A5E-0FBEC2D217E1}"/>
                  </a:ext>
                </a:extLst>
              </p:cNvPr>
              <p:cNvSpPr/>
              <p:nvPr/>
            </p:nvSpPr>
            <p:spPr>
              <a:xfrm>
                <a:off x="5791678" y="2120625"/>
                <a:ext cx="2853600" cy="739800"/>
              </a:xfrm>
              <a:prstGeom prst="roundRect">
                <a:avLst>
                  <a:gd name="adj" fmla="val 16667"/>
                </a:avLst>
              </a:prstGeom>
              <a:noFill/>
              <a:ln w="25400" cap="flat" cmpd="sng">
                <a:solidFill>
                  <a:srgbClr val="FFC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500" i="1">
                  <a:solidFill>
                    <a:srgbClr val="FFC000"/>
                  </a:solidFill>
                  <a:latin typeface="Cambria Math"/>
                  <a:ea typeface="Cambria Math"/>
                  <a:cs typeface="Cambria Math"/>
                  <a:sym typeface="Cambria Math"/>
                </a:endParaRPr>
              </a:p>
            </p:txBody>
          </p:sp>
        </p:grpSp>
        <p:cxnSp>
          <p:nvCxnSpPr>
            <p:cNvPr id="51" name="Google Shape;869;p69">
              <a:extLst>
                <a:ext uri="{FF2B5EF4-FFF2-40B4-BE49-F238E27FC236}">
                  <a16:creationId xmlns:a16="http://schemas.microsoft.com/office/drawing/2014/main" id="{891186C0-8E42-4660-A9BB-1DFEB85F59DF}"/>
                </a:ext>
              </a:extLst>
            </p:cNvPr>
            <p:cNvCxnSpPr>
              <a:stCxn id="49" idx="0"/>
              <a:endCxn id="57" idx="2"/>
            </p:cNvCxnSpPr>
            <p:nvPr/>
          </p:nvCxnSpPr>
          <p:spPr>
            <a:xfrm rot="10800000">
              <a:off x="11355420" y="2705998"/>
              <a:ext cx="0" cy="339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2" name="Google Shape;870;p69">
              <a:extLst>
                <a:ext uri="{FF2B5EF4-FFF2-40B4-BE49-F238E27FC236}">
                  <a16:creationId xmlns:a16="http://schemas.microsoft.com/office/drawing/2014/main" id="{E8F15BFC-9C2F-42B5-9B19-80B43B9D26EC}"/>
                </a:ext>
              </a:extLst>
            </p:cNvPr>
            <p:cNvCxnSpPr>
              <a:stCxn id="48" idx="0"/>
              <a:endCxn id="56" idx="2"/>
            </p:cNvCxnSpPr>
            <p:nvPr/>
          </p:nvCxnSpPr>
          <p:spPr>
            <a:xfrm rot="10800000">
              <a:off x="10449409" y="2705921"/>
              <a:ext cx="0" cy="330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3" name="Google Shape;871;p69">
              <a:extLst>
                <a:ext uri="{FF2B5EF4-FFF2-40B4-BE49-F238E27FC236}">
                  <a16:creationId xmlns:a16="http://schemas.microsoft.com/office/drawing/2014/main" id="{CD4A9EA2-F52E-4681-92F6-2BDB8ACF6025}"/>
                </a:ext>
              </a:extLst>
            </p:cNvPr>
            <p:cNvCxnSpPr>
              <a:stCxn id="47" idx="0"/>
              <a:endCxn id="55" idx="2"/>
            </p:cNvCxnSpPr>
            <p:nvPr/>
          </p:nvCxnSpPr>
          <p:spPr>
            <a:xfrm rot="10800000">
              <a:off x="9476028" y="2706017"/>
              <a:ext cx="0" cy="320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4" name="Google Shape;872;p69">
              <a:extLst>
                <a:ext uri="{FF2B5EF4-FFF2-40B4-BE49-F238E27FC236}">
                  <a16:creationId xmlns:a16="http://schemas.microsoft.com/office/drawing/2014/main" id="{F817093C-7066-487F-B947-9EAE811419E5}"/>
                </a:ext>
              </a:extLst>
            </p:cNvPr>
            <p:cNvCxnSpPr>
              <a:stCxn id="63" idx="3"/>
              <a:endCxn id="55" idx="1"/>
            </p:cNvCxnSpPr>
            <p:nvPr/>
          </p:nvCxnSpPr>
          <p:spPr>
            <a:xfrm rot="10800000" flipH="1">
              <a:off x="8468845" y="2507331"/>
              <a:ext cx="686100" cy="108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pic>
        <p:nvPicPr>
          <p:cNvPr id="67" name="Google Shape;873;p69">
            <a:extLst>
              <a:ext uri="{FF2B5EF4-FFF2-40B4-BE49-F238E27FC236}">
                <a16:creationId xmlns:a16="http://schemas.microsoft.com/office/drawing/2014/main" id="{CCBF1F99-46EC-4D97-9312-84DB3E0DC589}"/>
              </a:ext>
            </a:extLst>
          </p:cNvPr>
          <p:cNvPicPr preferRelativeResize="0"/>
          <p:nvPr/>
        </p:nvPicPr>
        <p:blipFill rotWithShape="1">
          <a:blip r:embed="rId15">
            <a:alphaModFix/>
          </a:blip>
          <a:srcRect/>
          <a:stretch/>
        </p:blipFill>
        <p:spPr>
          <a:xfrm>
            <a:off x="1957040" y="4060101"/>
            <a:ext cx="5229920" cy="603274"/>
          </a:xfrm>
          <a:prstGeom prst="rect">
            <a:avLst/>
          </a:prstGeom>
          <a:noFill/>
          <a:ln>
            <a:noFill/>
          </a:ln>
        </p:spPr>
      </p:pic>
    </p:spTree>
    <p:extLst>
      <p:ext uri="{BB962C8B-B14F-4D97-AF65-F5344CB8AC3E}">
        <p14:creationId xmlns:p14="http://schemas.microsoft.com/office/powerpoint/2010/main" val="3778736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A84F0-1767-43A2-AC60-01A2EABB82C4}"/>
              </a:ext>
            </a:extLst>
          </p:cNvPr>
          <p:cNvSpPr>
            <a:spLocks noGrp="1"/>
          </p:cNvSpPr>
          <p:nvPr>
            <p:ph type="title"/>
          </p:nvPr>
        </p:nvSpPr>
        <p:spPr>
          <a:xfrm>
            <a:off x="713224" y="445025"/>
            <a:ext cx="5571197" cy="572700"/>
          </a:xfrm>
        </p:spPr>
        <p:txBody>
          <a:bodyPr/>
          <a:lstStyle/>
          <a:p>
            <a:r>
              <a:rPr lang="en-US" altLang="zh-TW" dirty="0"/>
              <a:t>Other types of Seq2Seq Model</a:t>
            </a:r>
            <a:endParaRPr lang="zh-TW" altLang="en-US" dirty="0"/>
          </a:p>
        </p:txBody>
      </p:sp>
      <p:sp>
        <p:nvSpPr>
          <p:cNvPr id="3" name="文字版面配置區 2">
            <a:extLst>
              <a:ext uri="{FF2B5EF4-FFF2-40B4-BE49-F238E27FC236}">
                <a16:creationId xmlns:a16="http://schemas.microsoft.com/office/drawing/2014/main" id="{4DE7DCE7-0FD5-4237-A614-75CEDCB5DB25}"/>
              </a:ext>
            </a:extLst>
          </p:cNvPr>
          <p:cNvSpPr>
            <a:spLocks noGrp="1"/>
          </p:cNvSpPr>
          <p:nvPr>
            <p:ph type="body" idx="1"/>
          </p:nvPr>
        </p:nvSpPr>
        <p:spPr/>
        <p:txBody>
          <a:bodyPr/>
          <a:lstStyle/>
          <a:p>
            <a:r>
              <a:rPr lang="en-US" altLang="zh-TW" dirty="0"/>
              <a:t> CNN allows parallelization</a:t>
            </a:r>
          </a:p>
          <a:p>
            <a:r>
              <a:rPr lang="en-US" altLang="zh-TW" dirty="0"/>
              <a:t> Long-Term Dependency</a:t>
            </a:r>
          </a:p>
          <a:p>
            <a:r>
              <a:rPr lang="en-US" altLang="zh-TW" dirty="0"/>
              <a:t> But, no order information</a:t>
            </a:r>
          </a:p>
          <a:p>
            <a:endParaRPr lang="en-US" altLang="zh-TW"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F884C65-FC57-4DAD-8DEB-B9C5376D9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Google Shape;878;p70">
            <a:extLst>
              <a:ext uri="{FF2B5EF4-FFF2-40B4-BE49-F238E27FC236}">
                <a16:creationId xmlns:a16="http://schemas.microsoft.com/office/drawing/2014/main" id="{F1B07D86-F37F-43A9-9363-6800555C7F21}"/>
              </a:ext>
            </a:extLst>
          </p:cNvPr>
          <p:cNvPicPr preferRelativeResize="0"/>
          <p:nvPr/>
        </p:nvPicPr>
        <p:blipFill>
          <a:blip r:embed="rId3"/>
          <a:stretch>
            <a:fillRect/>
          </a:stretch>
        </p:blipFill>
        <p:spPr>
          <a:xfrm>
            <a:off x="4482445" y="1692305"/>
            <a:ext cx="4502079" cy="3060819"/>
          </a:xfrm>
          <a:prstGeom prst="rect">
            <a:avLst/>
          </a:prstGeom>
          <a:noFill/>
          <a:ln>
            <a:noFill/>
          </a:ln>
        </p:spPr>
      </p:pic>
      <p:grpSp>
        <p:nvGrpSpPr>
          <p:cNvPr id="6" name="Google Shape;882;p70">
            <a:extLst>
              <a:ext uri="{FF2B5EF4-FFF2-40B4-BE49-F238E27FC236}">
                <a16:creationId xmlns:a16="http://schemas.microsoft.com/office/drawing/2014/main" id="{95368E71-2C57-4B3A-BB6A-ABE6A8A96670}"/>
              </a:ext>
            </a:extLst>
          </p:cNvPr>
          <p:cNvGrpSpPr/>
          <p:nvPr/>
        </p:nvGrpSpPr>
        <p:grpSpPr>
          <a:xfrm>
            <a:off x="835840" y="2622550"/>
            <a:ext cx="3382525" cy="2274974"/>
            <a:chOff x="855373" y="3403600"/>
            <a:chExt cx="4510035" cy="3033299"/>
          </a:xfrm>
        </p:grpSpPr>
        <p:pic>
          <p:nvPicPr>
            <p:cNvPr id="7" name="Google Shape;883;p70">
              <a:extLst>
                <a:ext uri="{FF2B5EF4-FFF2-40B4-BE49-F238E27FC236}">
                  <a16:creationId xmlns:a16="http://schemas.microsoft.com/office/drawing/2014/main" id="{0003821E-F02A-4F1E-85F0-D00CFFDD5E2A}"/>
                </a:ext>
              </a:extLst>
            </p:cNvPr>
            <p:cNvPicPr preferRelativeResize="0"/>
            <p:nvPr/>
          </p:nvPicPr>
          <p:blipFill>
            <a:blip r:embed="rId4"/>
            <a:stretch>
              <a:fillRect/>
            </a:stretch>
          </p:blipFill>
          <p:spPr>
            <a:xfrm>
              <a:off x="1120222" y="3403600"/>
              <a:ext cx="3903527" cy="2653748"/>
            </a:xfrm>
            <a:prstGeom prst="rect">
              <a:avLst/>
            </a:prstGeom>
            <a:noFill/>
            <a:ln>
              <a:noFill/>
            </a:ln>
          </p:spPr>
        </p:pic>
        <p:grpSp>
          <p:nvGrpSpPr>
            <p:cNvPr id="8" name="Google Shape;884;p70">
              <a:extLst>
                <a:ext uri="{FF2B5EF4-FFF2-40B4-BE49-F238E27FC236}">
                  <a16:creationId xmlns:a16="http://schemas.microsoft.com/office/drawing/2014/main" id="{B7A20233-F3B4-46B4-B660-D40338C60126}"/>
                </a:ext>
              </a:extLst>
            </p:cNvPr>
            <p:cNvGrpSpPr/>
            <p:nvPr/>
          </p:nvGrpSpPr>
          <p:grpSpPr>
            <a:xfrm>
              <a:off x="855373" y="6028097"/>
              <a:ext cx="4510035" cy="408802"/>
              <a:chOff x="841016" y="6259928"/>
              <a:chExt cx="4510035" cy="408802"/>
            </a:xfrm>
          </p:grpSpPr>
          <p:sp>
            <p:nvSpPr>
              <p:cNvPr id="9" name="Google Shape;885;p70">
                <a:extLst>
                  <a:ext uri="{FF2B5EF4-FFF2-40B4-BE49-F238E27FC236}">
                    <a16:creationId xmlns:a16="http://schemas.microsoft.com/office/drawing/2014/main" id="{6403A7E0-2020-4AA5-BF90-7FF896DD9196}"/>
                  </a:ext>
                </a:extLst>
              </p:cNvPr>
              <p:cNvSpPr txBox="1"/>
              <p:nvPr/>
            </p:nvSpPr>
            <p:spPr>
              <a:xfrm>
                <a:off x="1841679" y="6289179"/>
                <a:ext cx="401099" cy="379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is</a:t>
                </a:r>
                <a:endParaRPr sz="1400" dirty="0">
                  <a:solidFill>
                    <a:schemeClr val="dk1"/>
                  </a:solidFill>
                  <a:latin typeface="Calibri"/>
                  <a:ea typeface="Calibri"/>
                  <a:cs typeface="Calibri"/>
                  <a:sym typeface="Calibri"/>
                </a:endParaRPr>
              </a:p>
            </p:txBody>
          </p:sp>
          <p:sp>
            <p:nvSpPr>
              <p:cNvPr id="10" name="Google Shape;886;p70">
                <a:extLst>
                  <a:ext uri="{FF2B5EF4-FFF2-40B4-BE49-F238E27FC236}">
                    <a16:creationId xmlns:a16="http://schemas.microsoft.com/office/drawing/2014/main" id="{99ADB5E1-E898-4EF9-B2AC-82A0B0E12499}"/>
                  </a:ext>
                </a:extLst>
              </p:cNvPr>
              <p:cNvSpPr txBox="1"/>
              <p:nvPr/>
            </p:nvSpPr>
            <p:spPr>
              <a:xfrm>
                <a:off x="2211689" y="6277691"/>
                <a:ext cx="1318002" cy="379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president</a:t>
                </a:r>
                <a:endParaRPr sz="1400" dirty="0">
                  <a:solidFill>
                    <a:schemeClr val="dk1"/>
                  </a:solidFill>
                  <a:latin typeface="Calibri"/>
                  <a:ea typeface="Calibri"/>
                  <a:cs typeface="Calibri"/>
                  <a:sym typeface="Calibri"/>
                </a:endParaRPr>
              </a:p>
            </p:txBody>
          </p:sp>
          <p:sp>
            <p:nvSpPr>
              <p:cNvPr id="11" name="Google Shape;887;p70">
                <a:extLst>
                  <a:ext uri="{FF2B5EF4-FFF2-40B4-BE49-F238E27FC236}">
                    <a16:creationId xmlns:a16="http://schemas.microsoft.com/office/drawing/2014/main" id="{62D73478-3A42-4A46-BB84-F3D3AFC6ED79}"/>
                  </a:ext>
                </a:extLst>
              </p:cNvPr>
              <p:cNvSpPr txBox="1"/>
              <p:nvPr/>
            </p:nvSpPr>
            <p:spPr>
              <a:xfrm>
                <a:off x="3287304" y="6260273"/>
                <a:ext cx="462128" cy="379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of</a:t>
                </a:r>
                <a:endParaRPr sz="1400">
                  <a:solidFill>
                    <a:schemeClr val="dk1"/>
                  </a:solidFill>
                  <a:latin typeface="Calibri"/>
                  <a:ea typeface="Calibri"/>
                  <a:cs typeface="Calibri"/>
                  <a:sym typeface="Calibri"/>
                </a:endParaRPr>
              </a:p>
            </p:txBody>
          </p:sp>
          <p:sp>
            <p:nvSpPr>
              <p:cNvPr id="12" name="Google Shape;888;p70">
                <a:extLst>
                  <a:ext uri="{FF2B5EF4-FFF2-40B4-BE49-F238E27FC236}">
                    <a16:creationId xmlns:a16="http://schemas.microsoft.com/office/drawing/2014/main" id="{5B73EB59-384E-4718-8456-11F0A3C8F281}"/>
                  </a:ext>
                </a:extLst>
              </p:cNvPr>
              <p:cNvSpPr txBox="1"/>
              <p:nvPr/>
            </p:nvSpPr>
            <p:spPr>
              <a:xfrm>
                <a:off x="841016" y="6279746"/>
                <a:ext cx="1059182" cy="379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Obama</a:t>
                </a:r>
                <a:endParaRPr sz="1400" dirty="0">
                  <a:solidFill>
                    <a:schemeClr val="dk1"/>
                  </a:solidFill>
                  <a:latin typeface="Calibri"/>
                  <a:ea typeface="Calibri"/>
                  <a:cs typeface="Calibri"/>
                  <a:sym typeface="Calibri"/>
                </a:endParaRPr>
              </a:p>
            </p:txBody>
          </p:sp>
          <p:sp>
            <p:nvSpPr>
              <p:cNvPr id="13" name="Google Shape;889;p70">
                <a:extLst>
                  <a:ext uri="{FF2B5EF4-FFF2-40B4-BE49-F238E27FC236}">
                    <a16:creationId xmlns:a16="http://schemas.microsoft.com/office/drawing/2014/main" id="{8829BA28-E5AD-4A18-BCF7-1CC16A6EC2E1}"/>
                  </a:ext>
                </a:extLst>
              </p:cNvPr>
              <p:cNvSpPr txBox="1"/>
              <p:nvPr/>
            </p:nvSpPr>
            <p:spPr>
              <a:xfrm>
                <a:off x="3630109" y="6259928"/>
                <a:ext cx="1003299" cy="379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United</a:t>
                </a:r>
                <a:endParaRPr sz="1400" dirty="0">
                  <a:solidFill>
                    <a:schemeClr val="dk1"/>
                  </a:solidFill>
                  <a:latin typeface="Calibri"/>
                  <a:ea typeface="Calibri"/>
                  <a:cs typeface="Calibri"/>
                  <a:sym typeface="Calibri"/>
                </a:endParaRPr>
              </a:p>
            </p:txBody>
          </p:sp>
          <p:sp>
            <p:nvSpPr>
              <p:cNvPr id="14" name="Google Shape;890;p70">
                <a:extLst>
                  <a:ext uri="{FF2B5EF4-FFF2-40B4-BE49-F238E27FC236}">
                    <a16:creationId xmlns:a16="http://schemas.microsoft.com/office/drawing/2014/main" id="{6CBEFF70-B5F9-4942-973F-1EA1E8CAF7D6}"/>
                  </a:ext>
                </a:extLst>
              </p:cNvPr>
              <p:cNvSpPr txBox="1"/>
              <p:nvPr/>
            </p:nvSpPr>
            <p:spPr>
              <a:xfrm>
                <a:off x="4428633" y="6259928"/>
                <a:ext cx="922418" cy="379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States</a:t>
                </a:r>
                <a:endParaRPr sz="1400" dirty="0">
                  <a:solidFill>
                    <a:schemeClr val="dk1"/>
                  </a:solidFill>
                  <a:latin typeface="Calibri"/>
                  <a:ea typeface="Calibri"/>
                  <a:cs typeface="Calibri"/>
                  <a:sym typeface="Calibri"/>
                </a:endParaRPr>
              </a:p>
            </p:txBody>
          </p:sp>
        </p:grpSp>
      </p:grpSp>
      <p:sp>
        <p:nvSpPr>
          <p:cNvPr id="16" name="Google Shape;891;p70">
            <a:extLst>
              <a:ext uri="{FF2B5EF4-FFF2-40B4-BE49-F238E27FC236}">
                <a16:creationId xmlns:a16="http://schemas.microsoft.com/office/drawing/2014/main" id="{08F4E94B-78F8-4E42-B1BE-E847929E3D6F}"/>
              </a:ext>
            </a:extLst>
          </p:cNvPr>
          <p:cNvSpPr/>
          <p:nvPr/>
        </p:nvSpPr>
        <p:spPr>
          <a:xfrm>
            <a:off x="5799108" y="1416571"/>
            <a:ext cx="1840288"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800" dirty="0">
                <a:solidFill>
                  <a:schemeClr val="dk1"/>
                </a:solidFill>
                <a:latin typeface="Montserrat" pitchFamily="2" charset="0"/>
                <a:ea typeface="Calibri"/>
                <a:cs typeface="Calibri"/>
                <a:sym typeface="Calibri"/>
              </a:rPr>
              <a:t>Gated CNN</a:t>
            </a:r>
            <a:endParaRPr sz="1800" dirty="0">
              <a:solidFill>
                <a:schemeClr val="dk1"/>
              </a:solidFill>
              <a:latin typeface="Montserrat" pitchFamily="2" charset="0"/>
              <a:ea typeface="Calibri"/>
              <a:cs typeface="Calibri"/>
              <a:sym typeface="Calibri"/>
            </a:endParaRPr>
          </a:p>
        </p:txBody>
      </p:sp>
      <p:sp>
        <p:nvSpPr>
          <p:cNvPr id="17" name="Google Shape;892;p70">
            <a:extLst>
              <a:ext uri="{FF2B5EF4-FFF2-40B4-BE49-F238E27FC236}">
                <a16:creationId xmlns:a16="http://schemas.microsoft.com/office/drawing/2014/main" id="{9ED7A3D6-AB15-4F32-A65C-6D3E83641588}"/>
              </a:ext>
            </a:extLst>
          </p:cNvPr>
          <p:cNvSpPr/>
          <p:nvPr/>
        </p:nvSpPr>
        <p:spPr>
          <a:xfrm>
            <a:off x="32647" y="4879031"/>
            <a:ext cx="67011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u="sng">
                <a:solidFill>
                  <a:schemeClr val="tx2">
                    <a:lumMod val="75000"/>
                  </a:schemeClr>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Kyunghyun Cho et al. 2014. On the Properties of Neural Machine Translation:Encoder-Decoder Approaches</a:t>
            </a:r>
            <a:endParaRPr sz="1100">
              <a:solidFill>
                <a:schemeClr val="tx2">
                  <a:lumMod val="75000"/>
                </a:schemeClr>
              </a:solidFill>
              <a:latin typeface="Calibri"/>
              <a:ea typeface="Calibri"/>
              <a:cs typeface="Calibri"/>
              <a:sym typeface="Calibri"/>
            </a:endParaRPr>
          </a:p>
        </p:txBody>
      </p:sp>
    </p:spTree>
    <p:extLst>
      <p:ext uri="{BB962C8B-B14F-4D97-AF65-F5344CB8AC3E}">
        <p14:creationId xmlns:p14="http://schemas.microsoft.com/office/powerpoint/2010/main" val="411899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98D554-6841-4CF6-928F-6464849C00EF}"/>
              </a:ext>
            </a:extLst>
          </p:cNvPr>
          <p:cNvSpPr>
            <a:spLocks noGrp="1"/>
          </p:cNvSpPr>
          <p:nvPr>
            <p:ph type="title"/>
          </p:nvPr>
        </p:nvSpPr>
        <p:spPr>
          <a:xfrm>
            <a:off x="713225" y="445025"/>
            <a:ext cx="6202964" cy="572700"/>
          </a:xfrm>
        </p:spPr>
        <p:txBody>
          <a:bodyPr/>
          <a:lstStyle/>
          <a:p>
            <a:r>
              <a:rPr lang="en-US" altLang="zh-TW" dirty="0"/>
              <a:t>Problem of Seq2Seq Model</a:t>
            </a:r>
            <a:endParaRPr lang="zh-TW" altLang="en-US" dirty="0"/>
          </a:p>
        </p:txBody>
      </p:sp>
      <p:sp>
        <p:nvSpPr>
          <p:cNvPr id="3" name="文字版面配置區 2">
            <a:extLst>
              <a:ext uri="{FF2B5EF4-FFF2-40B4-BE49-F238E27FC236}">
                <a16:creationId xmlns:a16="http://schemas.microsoft.com/office/drawing/2014/main" id="{0F5F872A-3B82-4C5B-9D58-B817F9F1527A}"/>
              </a:ext>
            </a:extLst>
          </p:cNvPr>
          <p:cNvSpPr>
            <a:spLocks noGrp="1"/>
          </p:cNvSpPr>
          <p:nvPr>
            <p:ph type="body" idx="1"/>
          </p:nvPr>
        </p:nvSpPr>
        <p:spPr>
          <a:xfrm>
            <a:off x="713250" y="1320215"/>
            <a:ext cx="7717500" cy="3248510"/>
          </a:xfrm>
        </p:spPr>
        <p:txBody>
          <a:bodyPr/>
          <a:lstStyle/>
          <a:p>
            <a:r>
              <a:rPr lang="en-US" altLang="zh-TW" dirty="0"/>
              <a:t>Cannot capture long sentences information well</a:t>
            </a:r>
          </a:p>
          <a:p>
            <a:pPr lvl="1"/>
            <a:r>
              <a:rPr lang="en-US" altLang="zh-TW" sz="1600" dirty="0"/>
              <a:t>Attention Mechanism</a:t>
            </a:r>
          </a:p>
          <a:p>
            <a:r>
              <a:rPr lang="en-US" altLang="zh-TW" dirty="0"/>
              <a:t>Number of unknown words and vocabulary size</a:t>
            </a:r>
          </a:p>
        </p:txBody>
      </p:sp>
      <p:sp>
        <p:nvSpPr>
          <p:cNvPr id="4" name="投影片編號版面配置區 3">
            <a:extLst>
              <a:ext uri="{FF2B5EF4-FFF2-40B4-BE49-F238E27FC236}">
                <a16:creationId xmlns:a16="http://schemas.microsoft.com/office/drawing/2014/main" id="{7223BF93-DBDF-47C0-9138-FDE905E3D7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074" name="Picture 2" descr="https://o.remove.bg/downloads/af0b59d5-f124-4e57-8913-892aeb04350e/image-removebg-preview.png">
            <a:extLst>
              <a:ext uri="{FF2B5EF4-FFF2-40B4-BE49-F238E27FC236}">
                <a16:creationId xmlns:a16="http://schemas.microsoft.com/office/drawing/2014/main" id="{7B8F3FE5-1A92-4FA9-A1D1-7430E683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03" y="2951387"/>
            <a:ext cx="5566336" cy="1617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o.remove.bg/downloads/183164b3-78db-47a4-87df-289300d23c39/image-removebg-preview.png">
            <a:extLst>
              <a:ext uri="{FF2B5EF4-FFF2-40B4-BE49-F238E27FC236}">
                <a16:creationId xmlns:a16="http://schemas.microsoft.com/office/drawing/2014/main" id="{BA55D158-C8F2-4721-8660-E5BA1929B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720" y="2956016"/>
            <a:ext cx="2777837" cy="161270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03;p71">
            <a:extLst>
              <a:ext uri="{FF2B5EF4-FFF2-40B4-BE49-F238E27FC236}">
                <a16:creationId xmlns:a16="http://schemas.microsoft.com/office/drawing/2014/main" id="{940277EC-83FE-4087-82CA-32C187D27464}"/>
              </a:ext>
            </a:extLst>
          </p:cNvPr>
          <p:cNvSpPr txBox="1"/>
          <p:nvPr/>
        </p:nvSpPr>
        <p:spPr>
          <a:xfrm>
            <a:off x="1258367" y="2778278"/>
            <a:ext cx="946255"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LSTM</a:t>
            </a:r>
            <a:endParaRPr sz="1800" dirty="0">
              <a:solidFill>
                <a:schemeClr val="dk1"/>
              </a:solidFill>
              <a:latin typeface="Calibri"/>
              <a:ea typeface="Calibri"/>
              <a:cs typeface="Calibri"/>
              <a:sym typeface="Calibri"/>
            </a:endParaRPr>
          </a:p>
        </p:txBody>
      </p:sp>
      <p:sp>
        <p:nvSpPr>
          <p:cNvPr id="9" name="Google Shape;903;p71">
            <a:extLst>
              <a:ext uri="{FF2B5EF4-FFF2-40B4-BE49-F238E27FC236}">
                <a16:creationId xmlns:a16="http://schemas.microsoft.com/office/drawing/2014/main" id="{8AFA9586-9725-4ED6-B847-EECB5EC90A2D}"/>
              </a:ext>
            </a:extLst>
          </p:cNvPr>
          <p:cNvSpPr txBox="1"/>
          <p:nvPr/>
        </p:nvSpPr>
        <p:spPr>
          <a:xfrm>
            <a:off x="4036203" y="2778278"/>
            <a:ext cx="1568584"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altLang="zh-TW" sz="1800" dirty="0">
                <a:solidFill>
                  <a:schemeClr val="dk1"/>
                </a:solidFill>
                <a:latin typeface="Calibri"/>
                <a:ea typeface="Calibri"/>
                <a:cs typeface="Calibri"/>
                <a:sym typeface="Calibri"/>
              </a:rPr>
              <a:t>Gated CNN</a:t>
            </a:r>
            <a:endParaRPr sz="1800" dirty="0">
              <a:solidFill>
                <a:schemeClr val="dk1"/>
              </a:solidFill>
              <a:latin typeface="Calibri"/>
              <a:ea typeface="Calibri"/>
              <a:cs typeface="Calibri"/>
              <a:sym typeface="Calibri"/>
            </a:endParaRPr>
          </a:p>
        </p:txBody>
      </p:sp>
      <p:sp>
        <p:nvSpPr>
          <p:cNvPr id="10" name="Google Shape;903;p71">
            <a:extLst>
              <a:ext uri="{FF2B5EF4-FFF2-40B4-BE49-F238E27FC236}">
                <a16:creationId xmlns:a16="http://schemas.microsoft.com/office/drawing/2014/main" id="{2AD5F8BC-6866-4106-BBA5-6E7E8B4EB293}"/>
              </a:ext>
            </a:extLst>
          </p:cNvPr>
          <p:cNvSpPr txBox="1"/>
          <p:nvPr/>
        </p:nvSpPr>
        <p:spPr>
          <a:xfrm>
            <a:off x="7249208" y="2778278"/>
            <a:ext cx="946255" cy="346218"/>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dirty="0">
                <a:solidFill>
                  <a:schemeClr val="dk1"/>
                </a:solidFill>
                <a:latin typeface="Calibri"/>
                <a:ea typeface="Calibri"/>
                <a:cs typeface="Calibri"/>
                <a:sym typeface="Calibri"/>
              </a:rPr>
              <a:t>LSTM</a:t>
            </a:r>
            <a:endParaRPr sz="1800" dirty="0">
              <a:solidFill>
                <a:schemeClr val="dk1"/>
              </a:solidFill>
              <a:latin typeface="Calibri"/>
              <a:ea typeface="Calibri"/>
              <a:cs typeface="Calibri"/>
              <a:sym typeface="Calibri"/>
            </a:endParaRPr>
          </a:p>
        </p:txBody>
      </p:sp>
      <p:sp>
        <p:nvSpPr>
          <p:cNvPr id="11" name="Google Shape;908;p71">
            <a:extLst>
              <a:ext uri="{FF2B5EF4-FFF2-40B4-BE49-F238E27FC236}">
                <a16:creationId xmlns:a16="http://schemas.microsoft.com/office/drawing/2014/main" id="{F6AE5424-ABD8-4DD8-87C9-3706859B6263}"/>
              </a:ext>
            </a:extLst>
          </p:cNvPr>
          <p:cNvSpPr/>
          <p:nvPr/>
        </p:nvSpPr>
        <p:spPr>
          <a:xfrm>
            <a:off x="-8792" y="4871215"/>
            <a:ext cx="6400800" cy="272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u="sng" dirty="0">
                <a:solidFill>
                  <a:schemeClr val="tx2">
                    <a:lumMod val="75000"/>
                  </a:schemeClr>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Kyunghyun Cho et al. 2014. On the Properties of Neural Machine Translation:Encoder-Decoder Approaches</a:t>
            </a:r>
            <a:endParaRPr sz="1100" dirty="0">
              <a:solidFill>
                <a:schemeClr val="tx2">
                  <a:lumMod val="75000"/>
                </a:schemeClr>
              </a:solidFill>
              <a:latin typeface="Calibri"/>
              <a:ea typeface="Calibri"/>
              <a:cs typeface="Calibri"/>
              <a:sym typeface="Calibri"/>
            </a:endParaRPr>
          </a:p>
        </p:txBody>
      </p:sp>
    </p:spTree>
    <p:extLst>
      <p:ext uri="{BB962C8B-B14F-4D97-AF65-F5344CB8AC3E}">
        <p14:creationId xmlns:p14="http://schemas.microsoft.com/office/powerpoint/2010/main" val="1068215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773084" y="2543963"/>
            <a:ext cx="7597832" cy="648900"/>
          </a:xfrm>
          <a:prstGeom prst="rect">
            <a:avLst/>
          </a:prstGeom>
        </p:spPr>
        <p:txBody>
          <a:bodyPr spcFirstLastPara="1" wrap="square" lIns="91425" tIns="91425" rIns="91425" bIns="91425" anchor="ctr" anchorCtr="0">
            <a:noAutofit/>
          </a:bodyPr>
          <a:lstStyle/>
          <a:p>
            <a:pPr lvl="0"/>
            <a:r>
              <a:rPr lang="en-US" altLang="zh-TW" sz="4000" dirty="0"/>
              <a:t> Attention Mechanism</a:t>
            </a:r>
          </a:p>
        </p:txBody>
      </p:sp>
      <p:sp>
        <p:nvSpPr>
          <p:cNvPr id="323" name="Google Shape;323;p40"/>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25" name="Google Shape;325;p4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副標題 2">
            <a:extLst>
              <a:ext uri="{FF2B5EF4-FFF2-40B4-BE49-F238E27FC236}">
                <a16:creationId xmlns:a16="http://schemas.microsoft.com/office/drawing/2014/main" id="{1FE4049B-2827-44E7-9C9B-04DC581DC01C}"/>
              </a:ext>
            </a:extLst>
          </p:cNvPr>
          <p:cNvSpPr>
            <a:spLocks noGrp="1"/>
          </p:cNvSpPr>
          <p:nvPr>
            <p:ph type="subTitle" idx="1"/>
          </p:nvPr>
        </p:nvSpPr>
        <p:spPr/>
        <p:txBody>
          <a:bodyPr/>
          <a:lstStyle/>
          <a:p>
            <a:r>
              <a:rPr lang="en-US" altLang="zh-TW" dirty="0"/>
              <a:t>Introduction / Types / Problem</a:t>
            </a:r>
          </a:p>
        </p:txBody>
      </p:sp>
    </p:spTree>
    <p:extLst>
      <p:ext uri="{BB962C8B-B14F-4D97-AF65-F5344CB8AC3E}">
        <p14:creationId xmlns:p14="http://schemas.microsoft.com/office/powerpoint/2010/main" val="1733431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D18BC-2E7A-49D9-B974-CC00199C4882}"/>
              </a:ext>
            </a:extLst>
          </p:cNvPr>
          <p:cNvSpPr>
            <a:spLocks noGrp="1"/>
          </p:cNvSpPr>
          <p:nvPr>
            <p:ph type="title"/>
          </p:nvPr>
        </p:nvSpPr>
        <p:spPr/>
        <p:txBody>
          <a:bodyPr/>
          <a:lstStyle/>
          <a:p>
            <a:r>
              <a:rPr lang="en-US" altLang="zh-TW" dirty="0"/>
              <a:t>Attention Mechanism</a:t>
            </a:r>
            <a:endParaRPr lang="zh-TW" altLang="en-US" dirty="0"/>
          </a:p>
        </p:txBody>
      </p:sp>
      <p:sp>
        <p:nvSpPr>
          <p:cNvPr id="3" name="文字版面配置區 2">
            <a:extLst>
              <a:ext uri="{FF2B5EF4-FFF2-40B4-BE49-F238E27FC236}">
                <a16:creationId xmlns:a16="http://schemas.microsoft.com/office/drawing/2014/main" id="{12F31387-320C-4922-9E3B-FEE490E0AEC0}"/>
              </a:ext>
            </a:extLst>
          </p:cNvPr>
          <p:cNvSpPr>
            <a:spLocks noGrp="1"/>
          </p:cNvSpPr>
          <p:nvPr>
            <p:ph type="body" idx="1"/>
          </p:nvPr>
        </p:nvSpPr>
        <p:spPr>
          <a:xfrm>
            <a:off x="713250" y="1080205"/>
            <a:ext cx="7717500" cy="3488519"/>
          </a:xfrm>
        </p:spPr>
        <p:txBody>
          <a:bodyPr/>
          <a:lstStyle/>
          <a:p>
            <a:r>
              <a:rPr lang="en-US" altLang="zh-TW" dirty="0"/>
              <a:t>Problem</a:t>
            </a:r>
          </a:p>
          <a:p>
            <a:pPr lvl="1"/>
            <a:r>
              <a:rPr lang="en-US" altLang="zh-TW" sz="1800" dirty="0"/>
              <a:t>Basic Seq2Seq model deteriorates as the length of an input sentence increase</a:t>
            </a:r>
          </a:p>
          <a:p>
            <a:endParaRPr lang="zh-TW" altLang="en-US" dirty="0"/>
          </a:p>
        </p:txBody>
      </p:sp>
      <p:sp>
        <p:nvSpPr>
          <p:cNvPr id="4" name="投影片編號版面配置區 3">
            <a:extLst>
              <a:ext uri="{FF2B5EF4-FFF2-40B4-BE49-F238E27FC236}">
                <a16:creationId xmlns:a16="http://schemas.microsoft.com/office/drawing/2014/main" id="{836658D9-FF3F-4D0A-830E-E691209693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5" name="Google Shape;926;p73" descr="Image for post">
            <a:extLst>
              <a:ext uri="{FF2B5EF4-FFF2-40B4-BE49-F238E27FC236}">
                <a16:creationId xmlns:a16="http://schemas.microsoft.com/office/drawing/2014/main" id="{5428290A-9C73-48BB-BA22-305345AAAEFB}"/>
              </a:ext>
            </a:extLst>
          </p:cNvPr>
          <p:cNvPicPr preferRelativeResize="0"/>
          <p:nvPr/>
        </p:nvPicPr>
        <p:blipFill rotWithShape="1">
          <a:blip r:embed="rId3">
            <a:alphaModFix/>
          </a:blip>
          <a:srcRect/>
          <a:stretch/>
        </p:blipFill>
        <p:spPr>
          <a:xfrm>
            <a:off x="1648703" y="2211705"/>
            <a:ext cx="5962651" cy="2633506"/>
          </a:xfrm>
          <a:prstGeom prst="rect">
            <a:avLst/>
          </a:prstGeom>
          <a:noFill/>
          <a:ln>
            <a:noFill/>
          </a:ln>
        </p:spPr>
      </p:pic>
      <p:pic>
        <p:nvPicPr>
          <p:cNvPr id="6" name="Google Shape;927;p73" descr="Image for post">
            <a:extLst>
              <a:ext uri="{FF2B5EF4-FFF2-40B4-BE49-F238E27FC236}">
                <a16:creationId xmlns:a16="http://schemas.microsoft.com/office/drawing/2014/main" id="{11DCCAEF-BD3B-46B1-B834-C598D33C222B}"/>
              </a:ext>
            </a:extLst>
          </p:cNvPr>
          <p:cNvPicPr preferRelativeResize="0"/>
          <p:nvPr/>
        </p:nvPicPr>
        <p:blipFill rotWithShape="1">
          <a:blip r:embed="rId4">
            <a:alphaModFix/>
          </a:blip>
          <a:srcRect/>
          <a:stretch/>
        </p:blipFill>
        <p:spPr>
          <a:xfrm>
            <a:off x="1648703" y="2211706"/>
            <a:ext cx="6005063" cy="2633505"/>
          </a:xfrm>
          <a:prstGeom prst="rect">
            <a:avLst/>
          </a:prstGeom>
          <a:noFill/>
          <a:ln>
            <a:noFill/>
          </a:ln>
        </p:spPr>
      </p:pic>
    </p:spTree>
    <p:extLst>
      <p:ext uri="{BB962C8B-B14F-4D97-AF65-F5344CB8AC3E}">
        <p14:creationId xmlns:p14="http://schemas.microsoft.com/office/powerpoint/2010/main" val="1950972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2714550" y="2543963"/>
            <a:ext cx="37149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Sequence Model</a:t>
            </a:r>
            <a:endParaRPr dirty="0"/>
          </a:p>
        </p:txBody>
      </p:sp>
      <p:sp>
        <p:nvSpPr>
          <p:cNvPr id="323" name="Google Shape;323;p40"/>
          <p:cNvSpPr txBox="1">
            <a:spLocks noGrp="1"/>
          </p:cNvSpPr>
          <p:nvPr>
            <p:ph type="title" idx="2"/>
          </p:nvPr>
        </p:nvSpPr>
        <p:spPr>
          <a:xfrm>
            <a:off x="3746550" y="1478925"/>
            <a:ext cx="16509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4" name="Google Shape;324;p40"/>
          <p:cNvSpPr txBox="1">
            <a:spLocks noGrp="1"/>
          </p:cNvSpPr>
          <p:nvPr>
            <p:ph type="subTitle" idx="1"/>
          </p:nvPr>
        </p:nvSpPr>
        <p:spPr>
          <a:xfrm>
            <a:off x="2291400" y="3279624"/>
            <a:ext cx="4561200" cy="648899"/>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dirty="0"/>
              <a:t>RNN/LSTM/GRU</a:t>
            </a:r>
          </a:p>
          <a:p>
            <a:pPr marL="0" lvl="0" indent="0" algn="ctr" rtl="0">
              <a:lnSpc>
                <a:spcPct val="150000"/>
              </a:lnSpc>
              <a:spcBef>
                <a:spcPts val="0"/>
              </a:spcBef>
              <a:spcAft>
                <a:spcPts val="0"/>
              </a:spcAft>
              <a:buNone/>
            </a:pPr>
            <a:r>
              <a:rPr lang="en-US" altLang="zh-TW" dirty="0"/>
              <a:t>Encoder &amp; Decoder</a:t>
            </a:r>
            <a:endParaRPr lang="en" dirty="0"/>
          </a:p>
        </p:txBody>
      </p:sp>
      <p:sp>
        <p:nvSpPr>
          <p:cNvPr id="325" name="Google Shape;325;p40"/>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DE9C5-3DED-414F-A13F-F184CACEDDB4}"/>
              </a:ext>
            </a:extLst>
          </p:cNvPr>
          <p:cNvSpPr>
            <a:spLocks noGrp="1"/>
          </p:cNvSpPr>
          <p:nvPr>
            <p:ph type="title"/>
          </p:nvPr>
        </p:nvSpPr>
        <p:spPr/>
        <p:txBody>
          <a:bodyPr/>
          <a:lstStyle/>
          <a:p>
            <a:r>
              <a:rPr lang="en-US" altLang="zh-TW" dirty="0"/>
              <a:t>Attention Mechanism</a:t>
            </a:r>
            <a:endParaRPr lang="zh-TW" altLang="en-US" dirty="0"/>
          </a:p>
        </p:txBody>
      </p:sp>
      <p:sp>
        <p:nvSpPr>
          <p:cNvPr id="3" name="文字版面配置區 2">
            <a:extLst>
              <a:ext uri="{FF2B5EF4-FFF2-40B4-BE49-F238E27FC236}">
                <a16:creationId xmlns:a16="http://schemas.microsoft.com/office/drawing/2014/main" id="{DF362CB1-595A-46B9-B8D0-EEB662B9A02A}"/>
              </a:ext>
            </a:extLst>
          </p:cNvPr>
          <p:cNvSpPr>
            <a:spLocks noGrp="1"/>
          </p:cNvSpPr>
          <p:nvPr>
            <p:ph type="body" idx="1"/>
          </p:nvPr>
        </p:nvSpPr>
        <p:spPr/>
        <p:txBody>
          <a:bodyPr/>
          <a:lstStyle/>
          <a:p>
            <a:r>
              <a:rPr lang="en-US" altLang="zh-TW" dirty="0"/>
              <a:t>Automatically soft-search for parts of a source sentence that are relevant to predicting a target word</a:t>
            </a:r>
            <a:endParaRPr lang="zh-TW" altLang="en-US" dirty="0"/>
          </a:p>
        </p:txBody>
      </p:sp>
      <p:sp>
        <p:nvSpPr>
          <p:cNvPr id="4" name="投影片編號版面配置區 3">
            <a:extLst>
              <a:ext uri="{FF2B5EF4-FFF2-40B4-BE49-F238E27FC236}">
                <a16:creationId xmlns:a16="http://schemas.microsoft.com/office/drawing/2014/main" id="{D2AC5175-EA42-44AC-B16C-A1DD2BDA23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pSp>
        <p:nvGrpSpPr>
          <p:cNvPr id="5" name="Google Shape;934;p74">
            <a:extLst>
              <a:ext uri="{FF2B5EF4-FFF2-40B4-BE49-F238E27FC236}">
                <a16:creationId xmlns:a16="http://schemas.microsoft.com/office/drawing/2014/main" id="{46907340-773C-428C-A151-5516299664FE}"/>
              </a:ext>
            </a:extLst>
          </p:cNvPr>
          <p:cNvGrpSpPr/>
          <p:nvPr/>
        </p:nvGrpSpPr>
        <p:grpSpPr>
          <a:xfrm>
            <a:off x="2118713" y="3390620"/>
            <a:ext cx="2392754" cy="296850"/>
            <a:chOff x="2824950" y="4520826"/>
            <a:chExt cx="3190339" cy="395800"/>
          </a:xfrm>
        </p:grpSpPr>
        <p:sp>
          <p:nvSpPr>
            <p:cNvPr id="6" name="Google Shape;935;p74">
              <a:extLst>
                <a:ext uri="{FF2B5EF4-FFF2-40B4-BE49-F238E27FC236}">
                  <a16:creationId xmlns:a16="http://schemas.microsoft.com/office/drawing/2014/main" id="{4E43C11E-5E36-461F-86C2-55FD778DFCA4}"/>
                </a:ext>
              </a:extLst>
            </p:cNvPr>
            <p:cNvSpPr txBox="1"/>
            <p:nvPr/>
          </p:nvSpPr>
          <p:spPr>
            <a:xfrm>
              <a:off x="2824950" y="4540726"/>
              <a:ext cx="395700" cy="375900"/>
            </a:xfrm>
            <a:prstGeom prst="rect">
              <a:avLst/>
            </a:prstGeom>
            <a:blipFill rotWithShape="1">
              <a:blip r:embed="rId2">
                <a:alphaModFix/>
              </a:blip>
              <a:stretch>
                <a:fillRect r="-768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936;p74">
              <a:extLst>
                <a:ext uri="{FF2B5EF4-FFF2-40B4-BE49-F238E27FC236}">
                  <a16:creationId xmlns:a16="http://schemas.microsoft.com/office/drawing/2014/main" id="{10E45118-E490-4CA0-A80C-45C00B219C86}"/>
                </a:ext>
              </a:extLst>
            </p:cNvPr>
            <p:cNvSpPr txBox="1"/>
            <p:nvPr/>
          </p:nvSpPr>
          <p:spPr>
            <a:xfrm>
              <a:off x="3691892" y="4522803"/>
              <a:ext cx="556500" cy="369300"/>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 name="Google Shape;937;p74">
              <a:extLst>
                <a:ext uri="{FF2B5EF4-FFF2-40B4-BE49-F238E27FC236}">
                  <a16:creationId xmlns:a16="http://schemas.microsoft.com/office/drawing/2014/main" id="{37404CA1-477A-4694-B962-998ACD5292F1}"/>
                </a:ext>
              </a:extLst>
            </p:cNvPr>
            <p:cNvSpPr txBox="1"/>
            <p:nvPr/>
          </p:nvSpPr>
          <p:spPr>
            <a:xfrm>
              <a:off x="4652053" y="4520826"/>
              <a:ext cx="556500" cy="3693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 name="Google Shape;938;p74">
              <a:extLst>
                <a:ext uri="{FF2B5EF4-FFF2-40B4-BE49-F238E27FC236}">
                  <a16:creationId xmlns:a16="http://schemas.microsoft.com/office/drawing/2014/main" id="{9F368C6C-9B2F-4C85-8B73-EDA4153F73EE}"/>
                </a:ext>
              </a:extLst>
            </p:cNvPr>
            <p:cNvSpPr txBox="1"/>
            <p:nvPr/>
          </p:nvSpPr>
          <p:spPr>
            <a:xfrm>
              <a:off x="5458789" y="4533030"/>
              <a:ext cx="556500" cy="3693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10" name="Google Shape;940;p74">
            <a:extLst>
              <a:ext uri="{FF2B5EF4-FFF2-40B4-BE49-F238E27FC236}">
                <a16:creationId xmlns:a16="http://schemas.microsoft.com/office/drawing/2014/main" id="{AD2DE260-0A88-4B78-9DD9-AC6D92D230FC}"/>
              </a:ext>
            </a:extLst>
          </p:cNvPr>
          <p:cNvGrpSpPr/>
          <p:nvPr/>
        </p:nvGrpSpPr>
        <p:grpSpPr>
          <a:xfrm>
            <a:off x="4245486" y="2951018"/>
            <a:ext cx="3015366" cy="361350"/>
            <a:chOff x="5659874" y="3934691"/>
            <a:chExt cx="5001436" cy="481800"/>
          </a:xfrm>
        </p:grpSpPr>
        <p:cxnSp>
          <p:nvCxnSpPr>
            <p:cNvPr id="11" name="Google Shape;941;p74">
              <a:extLst>
                <a:ext uri="{FF2B5EF4-FFF2-40B4-BE49-F238E27FC236}">
                  <a16:creationId xmlns:a16="http://schemas.microsoft.com/office/drawing/2014/main" id="{910468BA-0741-469F-A00F-28292B965C6C}"/>
                </a:ext>
              </a:extLst>
            </p:cNvPr>
            <p:cNvCxnSpPr>
              <a:stCxn id="55" idx="3"/>
              <a:endCxn id="12" idx="1"/>
            </p:cNvCxnSpPr>
            <p:nvPr/>
          </p:nvCxnSpPr>
          <p:spPr>
            <a:xfrm rot="10800000" flipH="1">
              <a:off x="5659874" y="4175478"/>
              <a:ext cx="2397300" cy="14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2" name="Google Shape;943;p74">
              <a:extLst>
                <a:ext uri="{FF2B5EF4-FFF2-40B4-BE49-F238E27FC236}">
                  <a16:creationId xmlns:a16="http://schemas.microsoft.com/office/drawing/2014/main" id="{13267117-B694-42C5-AEFE-6C332B857B5F}"/>
                </a:ext>
              </a:extLst>
            </p:cNvPr>
            <p:cNvSpPr/>
            <p:nvPr/>
          </p:nvSpPr>
          <p:spPr>
            <a:xfrm>
              <a:off x="8057310" y="3934691"/>
              <a:ext cx="2604000" cy="4818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Decoder</a:t>
              </a:r>
              <a:endParaRPr sz="1400">
                <a:solidFill>
                  <a:schemeClr val="dk1"/>
                </a:solidFill>
                <a:latin typeface="Calibri"/>
                <a:ea typeface="Calibri"/>
                <a:cs typeface="Calibri"/>
                <a:sym typeface="Calibri"/>
              </a:endParaRPr>
            </a:p>
          </p:txBody>
        </p:sp>
      </p:grpSp>
      <p:grpSp>
        <p:nvGrpSpPr>
          <p:cNvPr id="13" name="Google Shape;944;p74">
            <a:extLst>
              <a:ext uri="{FF2B5EF4-FFF2-40B4-BE49-F238E27FC236}">
                <a16:creationId xmlns:a16="http://schemas.microsoft.com/office/drawing/2014/main" id="{07734273-F24B-414F-8E27-F0C907EBF7E5}"/>
              </a:ext>
            </a:extLst>
          </p:cNvPr>
          <p:cNvGrpSpPr/>
          <p:nvPr/>
        </p:nvGrpSpPr>
        <p:grpSpPr>
          <a:xfrm>
            <a:off x="6312043" y="2387792"/>
            <a:ext cx="326250" cy="563227"/>
            <a:chOff x="8416057" y="3183722"/>
            <a:chExt cx="435000" cy="750969"/>
          </a:xfrm>
        </p:grpSpPr>
        <p:sp>
          <p:nvSpPr>
            <p:cNvPr id="14" name="Google Shape;945;p74">
              <a:extLst>
                <a:ext uri="{FF2B5EF4-FFF2-40B4-BE49-F238E27FC236}">
                  <a16:creationId xmlns:a16="http://schemas.microsoft.com/office/drawing/2014/main" id="{FCFACC23-B66A-4FD3-AA48-108E248C2D36}"/>
                </a:ext>
              </a:extLst>
            </p:cNvPr>
            <p:cNvSpPr txBox="1"/>
            <p:nvPr/>
          </p:nvSpPr>
          <p:spPr>
            <a:xfrm>
              <a:off x="8416057" y="3183722"/>
              <a:ext cx="435000" cy="369300"/>
            </a:xfrm>
            <a:prstGeom prst="rect">
              <a:avLst/>
            </a:prstGeom>
            <a:blipFill rotWithShape="1">
              <a:blip r:embed="rId6">
                <a:alphaModFix/>
              </a:blip>
              <a:stretch>
                <a:fillRect t="-6559" r="-12669" b="-654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5" name="Google Shape;946;p74">
              <a:extLst>
                <a:ext uri="{FF2B5EF4-FFF2-40B4-BE49-F238E27FC236}">
                  <a16:creationId xmlns:a16="http://schemas.microsoft.com/office/drawing/2014/main" id="{8E375D00-B403-48A0-9EC0-919568943025}"/>
                </a:ext>
              </a:extLst>
            </p:cNvPr>
            <p:cNvCxnSpPr>
              <a:stCxn id="12" idx="0"/>
              <a:endCxn id="14" idx="2"/>
            </p:cNvCxnSpPr>
            <p:nvPr/>
          </p:nvCxnSpPr>
          <p:spPr>
            <a:xfrm rot="10800000">
              <a:off x="8633602" y="3553091"/>
              <a:ext cx="900" cy="38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16" name="Google Shape;947;p74">
            <a:extLst>
              <a:ext uri="{FF2B5EF4-FFF2-40B4-BE49-F238E27FC236}">
                <a16:creationId xmlns:a16="http://schemas.microsoft.com/office/drawing/2014/main" id="{E5A55B89-1B5B-4947-A6B0-AADF29385E59}"/>
              </a:ext>
            </a:extLst>
          </p:cNvPr>
          <p:cNvGrpSpPr/>
          <p:nvPr/>
        </p:nvGrpSpPr>
        <p:grpSpPr>
          <a:xfrm>
            <a:off x="6231877" y="3312341"/>
            <a:ext cx="490950" cy="1439100"/>
            <a:chOff x="8826886" y="4435690"/>
            <a:chExt cx="654600" cy="1918800"/>
          </a:xfrm>
        </p:grpSpPr>
        <p:sp>
          <p:nvSpPr>
            <p:cNvPr id="17" name="Google Shape;948;p74">
              <a:extLst>
                <a:ext uri="{FF2B5EF4-FFF2-40B4-BE49-F238E27FC236}">
                  <a16:creationId xmlns:a16="http://schemas.microsoft.com/office/drawing/2014/main" id="{5D875771-13A0-49B7-BF1D-666E2A1C3FC3}"/>
                </a:ext>
              </a:extLst>
            </p:cNvPr>
            <p:cNvSpPr txBox="1"/>
            <p:nvPr/>
          </p:nvSpPr>
          <p:spPr>
            <a:xfrm>
              <a:off x="8826886" y="5985190"/>
              <a:ext cx="654600" cy="369300"/>
            </a:xfrm>
            <a:prstGeom prst="rect">
              <a:avLst/>
            </a:prstGeom>
            <a:blipFill rotWithShape="1">
              <a:blip r:embed="rId7">
                <a:alphaModFix/>
              </a:blip>
              <a:stretch>
                <a:fillRect t="-6669" b="-665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8" name="Google Shape;949;p74">
              <a:extLst>
                <a:ext uri="{FF2B5EF4-FFF2-40B4-BE49-F238E27FC236}">
                  <a16:creationId xmlns:a16="http://schemas.microsoft.com/office/drawing/2014/main" id="{A9BEB1C7-7326-4A5D-B29E-1D791730EEF7}"/>
                </a:ext>
              </a:extLst>
            </p:cNvPr>
            <p:cNvCxnSpPr>
              <a:stCxn id="17" idx="0"/>
              <a:endCxn id="12" idx="2"/>
            </p:cNvCxnSpPr>
            <p:nvPr/>
          </p:nvCxnSpPr>
          <p:spPr>
            <a:xfrm rot="10800000">
              <a:off x="9152086" y="4435690"/>
              <a:ext cx="2100" cy="15495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19" name="Google Shape;950;p74">
            <a:extLst>
              <a:ext uri="{FF2B5EF4-FFF2-40B4-BE49-F238E27FC236}">
                <a16:creationId xmlns:a16="http://schemas.microsoft.com/office/drawing/2014/main" id="{61E41276-65D2-4D28-B66A-DDFBEAB4A9B6}"/>
              </a:ext>
            </a:extLst>
          </p:cNvPr>
          <p:cNvGrpSpPr/>
          <p:nvPr/>
        </p:nvGrpSpPr>
        <p:grpSpPr>
          <a:xfrm>
            <a:off x="2817909" y="2353167"/>
            <a:ext cx="1589736" cy="398153"/>
            <a:chOff x="3768863" y="3130194"/>
            <a:chExt cx="2119648" cy="530871"/>
          </a:xfrm>
        </p:grpSpPr>
        <p:sp>
          <p:nvSpPr>
            <p:cNvPr id="20" name="Google Shape;951;p74">
              <a:extLst>
                <a:ext uri="{FF2B5EF4-FFF2-40B4-BE49-F238E27FC236}">
                  <a16:creationId xmlns:a16="http://schemas.microsoft.com/office/drawing/2014/main" id="{3F96CB2E-2E0B-4BBA-91AB-045ED803B35E}"/>
                </a:ext>
              </a:extLst>
            </p:cNvPr>
            <p:cNvSpPr txBox="1"/>
            <p:nvPr/>
          </p:nvSpPr>
          <p:spPr>
            <a:xfrm>
              <a:off x="3768863" y="3130194"/>
              <a:ext cx="660900" cy="461700"/>
            </a:xfrm>
            <a:prstGeom prst="rect">
              <a:avLst/>
            </a:prstGeom>
            <a:blipFill rotWithShape="1">
              <a:blip r:embed="rId8">
                <a:alphaModFix/>
              </a:blip>
              <a:stretch>
                <a:fillRect r="-4589" b="-186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952;p74">
              <a:extLst>
                <a:ext uri="{FF2B5EF4-FFF2-40B4-BE49-F238E27FC236}">
                  <a16:creationId xmlns:a16="http://schemas.microsoft.com/office/drawing/2014/main" id="{19FA76CA-FDCC-446E-A8A7-3F1E13497F16}"/>
                </a:ext>
              </a:extLst>
            </p:cNvPr>
            <p:cNvSpPr txBox="1"/>
            <p:nvPr/>
          </p:nvSpPr>
          <p:spPr>
            <a:xfrm>
              <a:off x="5227611" y="3260865"/>
              <a:ext cx="660900" cy="4002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cxnSp>
        <p:nvCxnSpPr>
          <p:cNvPr id="22" name="Google Shape;953;p74">
            <a:extLst>
              <a:ext uri="{FF2B5EF4-FFF2-40B4-BE49-F238E27FC236}">
                <a16:creationId xmlns:a16="http://schemas.microsoft.com/office/drawing/2014/main" id="{56FB754D-27C1-4BD1-A66C-E80551A1A084}"/>
              </a:ext>
            </a:extLst>
          </p:cNvPr>
          <p:cNvCxnSpPr>
            <a:endCxn id="9" idx="3"/>
          </p:cNvCxnSpPr>
          <p:nvPr/>
        </p:nvCxnSpPr>
        <p:spPr>
          <a:xfrm flipH="1">
            <a:off x="4511467" y="3336060"/>
            <a:ext cx="1542600" cy="202200"/>
          </a:xfrm>
          <a:prstGeom prst="bentConnector3">
            <a:avLst>
              <a:gd name="adj1" fmla="val -222"/>
            </a:avLst>
          </a:prstGeom>
          <a:noFill/>
          <a:ln w="38100" cap="flat" cmpd="sng">
            <a:solidFill>
              <a:srgbClr val="FF0000"/>
            </a:solidFill>
            <a:prstDash val="solid"/>
            <a:round/>
            <a:headEnd type="none" w="sm" len="sm"/>
            <a:tailEnd type="triangle" w="med" len="med"/>
          </a:ln>
        </p:spPr>
      </p:cxnSp>
      <p:grpSp>
        <p:nvGrpSpPr>
          <p:cNvPr id="23" name="Google Shape;954;p74">
            <a:extLst>
              <a:ext uri="{FF2B5EF4-FFF2-40B4-BE49-F238E27FC236}">
                <a16:creationId xmlns:a16="http://schemas.microsoft.com/office/drawing/2014/main" id="{64FE8F96-F3B8-47E3-8ED5-D68C66729BF7}"/>
              </a:ext>
            </a:extLst>
          </p:cNvPr>
          <p:cNvGrpSpPr/>
          <p:nvPr/>
        </p:nvGrpSpPr>
        <p:grpSpPr>
          <a:xfrm>
            <a:off x="2161771" y="3413804"/>
            <a:ext cx="2255548" cy="313483"/>
            <a:chOff x="2875618" y="4546026"/>
            <a:chExt cx="3007397" cy="417977"/>
          </a:xfrm>
        </p:grpSpPr>
        <p:sp>
          <p:nvSpPr>
            <p:cNvPr id="24" name="Google Shape;955;p74">
              <a:extLst>
                <a:ext uri="{FF2B5EF4-FFF2-40B4-BE49-F238E27FC236}">
                  <a16:creationId xmlns:a16="http://schemas.microsoft.com/office/drawing/2014/main" id="{48D3FF7D-7131-439A-A77D-45302FE88D30}"/>
                </a:ext>
              </a:extLst>
            </p:cNvPr>
            <p:cNvSpPr txBox="1"/>
            <p:nvPr/>
          </p:nvSpPr>
          <p:spPr>
            <a:xfrm>
              <a:off x="2875618" y="4563803"/>
              <a:ext cx="324600" cy="400200"/>
            </a:xfrm>
            <a:prstGeom prst="rect">
              <a:avLst/>
            </a:prstGeom>
            <a:blipFill rotWithShape="1">
              <a:blip r:embed="rId10">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5" name="Google Shape;956;p74">
              <a:extLst>
                <a:ext uri="{FF2B5EF4-FFF2-40B4-BE49-F238E27FC236}">
                  <a16:creationId xmlns:a16="http://schemas.microsoft.com/office/drawing/2014/main" id="{F29C2A43-BF42-45D8-9EDE-A62A3DCB4EF6}"/>
                </a:ext>
              </a:extLst>
            </p:cNvPr>
            <p:cNvSpPr txBox="1"/>
            <p:nvPr/>
          </p:nvSpPr>
          <p:spPr>
            <a:xfrm>
              <a:off x="3799506" y="4546026"/>
              <a:ext cx="324600" cy="4002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6" name="Google Shape;957;p74">
              <a:extLst>
                <a:ext uri="{FF2B5EF4-FFF2-40B4-BE49-F238E27FC236}">
                  <a16:creationId xmlns:a16="http://schemas.microsoft.com/office/drawing/2014/main" id="{7B26C558-BA8B-4D98-95EF-450EDBED27A2}"/>
                </a:ext>
              </a:extLst>
            </p:cNvPr>
            <p:cNvSpPr txBox="1"/>
            <p:nvPr/>
          </p:nvSpPr>
          <p:spPr>
            <a:xfrm>
              <a:off x="4745399" y="4546026"/>
              <a:ext cx="324600" cy="400200"/>
            </a:xfrm>
            <a:prstGeom prst="rect">
              <a:avLst/>
            </a:prstGeom>
            <a:blipFill rotWithShape="1">
              <a:blip r:embed="rId10">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7" name="Google Shape;958;p74">
              <a:extLst>
                <a:ext uri="{FF2B5EF4-FFF2-40B4-BE49-F238E27FC236}">
                  <a16:creationId xmlns:a16="http://schemas.microsoft.com/office/drawing/2014/main" id="{783169ED-BAA2-474D-9772-E49E4DEB82B4}"/>
                </a:ext>
              </a:extLst>
            </p:cNvPr>
            <p:cNvSpPr txBox="1"/>
            <p:nvPr/>
          </p:nvSpPr>
          <p:spPr>
            <a:xfrm>
              <a:off x="5558415" y="4555336"/>
              <a:ext cx="324600" cy="400200"/>
            </a:xfrm>
            <a:prstGeom prst="rect">
              <a:avLst/>
            </a:prstGeom>
            <a:blipFill rotWithShape="1">
              <a:blip r:embed="rId12">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
        <p:nvSpPr>
          <p:cNvPr id="28" name="Google Shape;959;p74">
            <a:extLst>
              <a:ext uri="{FF2B5EF4-FFF2-40B4-BE49-F238E27FC236}">
                <a16:creationId xmlns:a16="http://schemas.microsoft.com/office/drawing/2014/main" id="{FD3886A8-ED4E-48C0-82EA-1B6031F3FDFB}"/>
              </a:ext>
            </a:extLst>
          </p:cNvPr>
          <p:cNvSpPr/>
          <p:nvPr/>
        </p:nvSpPr>
        <p:spPr>
          <a:xfrm>
            <a:off x="1289547" y="2951018"/>
            <a:ext cx="4007700" cy="1436100"/>
          </a:xfrm>
          <a:prstGeom prst="roundRect">
            <a:avLst>
              <a:gd name="adj" fmla="val 16667"/>
            </a:avLst>
          </a:prstGeom>
          <a:blipFill rotWithShape="1">
            <a:blip r:embed="rId13">
              <a:alphaModFix/>
            </a:blip>
            <a:stretch>
              <a:fillRect/>
            </a:stretch>
          </a:blipFill>
          <a:ln w="25400" cap="flat" cmpd="sng">
            <a:solidFill>
              <a:srgbClr val="3F739B"/>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29" name="Google Shape;960;p74">
            <a:extLst>
              <a:ext uri="{FF2B5EF4-FFF2-40B4-BE49-F238E27FC236}">
                <a16:creationId xmlns:a16="http://schemas.microsoft.com/office/drawing/2014/main" id="{975B8FEC-D3EC-4EC8-AD04-01C27084A14E}"/>
              </a:ext>
            </a:extLst>
          </p:cNvPr>
          <p:cNvGrpSpPr/>
          <p:nvPr/>
        </p:nvGrpSpPr>
        <p:grpSpPr>
          <a:xfrm>
            <a:off x="1655690" y="3878807"/>
            <a:ext cx="3319046" cy="894686"/>
            <a:chOff x="2207587" y="5171743"/>
            <a:chExt cx="4425394" cy="1192915"/>
          </a:xfrm>
        </p:grpSpPr>
        <p:sp>
          <p:nvSpPr>
            <p:cNvPr id="30" name="Google Shape;961;p74">
              <a:extLst>
                <a:ext uri="{FF2B5EF4-FFF2-40B4-BE49-F238E27FC236}">
                  <a16:creationId xmlns:a16="http://schemas.microsoft.com/office/drawing/2014/main" id="{E2E660A5-779B-4EFB-98D1-AE368E68A56E}"/>
                </a:ext>
              </a:extLst>
            </p:cNvPr>
            <p:cNvSpPr/>
            <p:nvPr/>
          </p:nvSpPr>
          <p:spPr>
            <a:xfrm>
              <a:off x="2207587" y="5171745"/>
              <a:ext cx="811200" cy="481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31" name="Google Shape;962;p74">
              <a:extLst>
                <a:ext uri="{FF2B5EF4-FFF2-40B4-BE49-F238E27FC236}">
                  <a16:creationId xmlns:a16="http://schemas.microsoft.com/office/drawing/2014/main" id="{BA47C911-6686-4357-A97C-6493FE7DF381}"/>
                </a:ext>
              </a:extLst>
            </p:cNvPr>
            <p:cNvSpPr/>
            <p:nvPr/>
          </p:nvSpPr>
          <p:spPr>
            <a:xfrm>
              <a:off x="2368074" y="5967545"/>
              <a:ext cx="490200" cy="294000"/>
            </a:xfrm>
            <a:prstGeom prst="rect">
              <a:avLst/>
            </a:prstGeom>
            <a:blipFill rotWithShape="1">
              <a:blip r:embed="rId14">
                <a:alphaModFix/>
              </a:blip>
              <a:stretch>
                <a:fillRect b="-3541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2" name="Google Shape;963;p74">
              <a:extLst>
                <a:ext uri="{FF2B5EF4-FFF2-40B4-BE49-F238E27FC236}">
                  <a16:creationId xmlns:a16="http://schemas.microsoft.com/office/drawing/2014/main" id="{F2E0A340-FEDF-4768-A9FE-BB6F751F0474}"/>
                </a:ext>
              </a:extLst>
            </p:cNvPr>
            <p:cNvSpPr/>
            <p:nvPr/>
          </p:nvSpPr>
          <p:spPr>
            <a:xfrm>
              <a:off x="3594655" y="5965955"/>
              <a:ext cx="496200" cy="294000"/>
            </a:xfrm>
            <a:prstGeom prst="rect">
              <a:avLst/>
            </a:prstGeom>
            <a:blipFill rotWithShape="1">
              <a:blip r:embed="rId15">
                <a:alphaModFix/>
              </a:blip>
              <a:stretch>
                <a:fillRect b="-3749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3" name="Google Shape;964;p74">
              <a:extLst>
                <a:ext uri="{FF2B5EF4-FFF2-40B4-BE49-F238E27FC236}">
                  <a16:creationId xmlns:a16="http://schemas.microsoft.com/office/drawing/2014/main" id="{A7782C4A-36A6-45DB-826F-5D8428D4BD38}"/>
                </a:ext>
              </a:extLst>
            </p:cNvPr>
            <p:cNvSpPr/>
            <p:nvPr/>
          </p:nvSpPr>
          <p:spPr>
            <a:xfrm>
              <a:off x="5980884" y="5965955"/>
              <a:ext cx="496200" cy="398700"/>
            </a:xfrm>
            <a:prstGeom prst="rect">
              <a:avLst/>
            </a:prstGeom>
            <a:blipFill rotWithShape="1">
              <a:blip r:embed="rId16">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4" name="Google Shape;965;p74">
              <a:extLst>
                <a:ext uri="{FF2B5EF4-FFF2-40B4-BE49-F238E27FC236}">
                  <a16:creationId xmlns:a16="http://schemas.microsoft.com/office/drawing/2014/main" id="{CF1A4C08-D4E3-4428-9BA0-13EEA5A9E145}"/>
                </a:ext>
              </a:extLst>
            </p:cNvPr>
            <p:cNvSpPr/>
            <p:nvPr/>
          </p:nvSpPr>
          <p:spPr>
            <a:xfrm>
              <a:off x="3437153" y="5171743"/>
              <a:ext cx="811200" cy="481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sp>
          <p:nvSpPr>
            <p:cNvPr id="35" name="Google Shape;966;p74">
              <a:extLst>
                <a:ext uri="{FF2B5EF4-FFF2-40B4-BE49-F238E27FC236}">
                  <a16:creationId xmlns:a16="http://schemas.microsoft.com/office/drawing/2014/main" id="{BF6AFA25-23A0-4D11-8225-81D6256D42A2}"/>
                </a:ext>
              </a:extLst>
            </p:cNvPr>
            <p:cNvSpPr/>
            <p:nvPr/>
          </p:nvSpPr>
          <p:spPr>
            <a:xfrm>
              <a:off x="5821781" y="5171743"/>
              <a:ext cx="811200" cy="481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36" name="Google Shape;967;p74">
              <a:extLst>
                <a:ext uri="{FF2B5EF4-FFF2-40B4-BE49-F238E27FC236}">
                  <a16:creationId xmlns:a16="http://schemas.microsoft.com/office/drawing/2014/main" id="{F2DC10BB-104D-4AA7-9073-0D8F918C5666}"/>
                </a:ext>
              </a:extLst>
            </p:cNvPr>
            <p:cNvCxnSpPr>
              <a:stCxn id="31" idx="0"/>
              <a:endCxn id="30" idx="2"/>
            </p:cNvCxnSpPr>
            <p:nvPr/>
          </p:nvCxnSpPr>
          <p:spPr>
            <a:xfrm rot="10800000">
              <a:off x="2613174" y="5653445"/>
              <a:ext cx="0" cy="314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7" name="Google Shape;968;p74">
              <a:extLst>
                <a:ext uri="{FF2B5EF4-FFF2-40B4-BE49-F238E27FC236}">
                  <a16:creationId xmlns:a16="http://schemas.microsoft.com/office/drawing/2014/main" id="{0BC2E18C-1023-42A7-9BB9-1D837AC02748}"/>
                </a:ext>
              </a:extLst>
            </p:cNvPr>
            <p:cNvCxnSpPr>
              <a:stCxn id="32" idx="0"/>
              <a:endCxn id="34" idx="2"/>
            </p:cNvCxnSpPr>
            <p:nvPr/>
          </p:nvCxnSpPr>
          <p:spPr>
            <a:xfrm rot="10800000">
              <a:off x="3842755" y="5653655"/>
              <a:ext cx="0" cy="312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8" name="Google Shape;969;p74">
              <a:extLst>
                <a:ext uri="{FF2B5EF4-FFF2-40B4-BE49-F238E27FC236}">
                  <a16:creationId xmlns:a16="http://schemas.microsoft.com/office/drawing/2014/main" id="{12AAC7D8-B16C-485B-99A1-20FC80BE1E3B}"/>
                </a:ext>
              </a:extLst>
            </p:cNvPr>
            <p:cNvCxnSpPr>
              <a:stCxn id="33" idx="0"/>
              <a:endCxn id="35" idx="2"/>
            </p:cNvCxnSpPr>
            <p:nvPr/>
          </p:nvCxnSpPr>
          <p:spPr>
            <a:xfrm rot="10800000">
              <a:off x="6227484" y="5653655"/>
              <a:ext cx="1500" cy="312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9" name="Google Shape;970;p74">
              <a:extLst>
                <a:ext uri="{FF2B5EF4-FFF2-40B4-BE49-F238E27FC236}">
                  <a16:creationId xmlns:a16="http://schemas.microsoft.com/office/drawing/2014/main" id="{B957B9F6-7B7B-4F49-B5EE-4ECDBC0F64B8}"/>
                </a:ext>
              </a:extLst>
            </p:cNvPr>
            <p:cNvCxnSpPr>
              <a:stCxn id="30" idx="3"/>
              <a:endCxn id="34" idx="1"/>
            </p:cNvCxnSpPr>
            <p:nvPr/>
          </p:nvCxnSpPr>
          <p:spPr>
            <a:xfrm>
              <a:off x="3018787" y="5412645"/>
              <a:ext cx="418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0" name="Google Shape;971;p74">
              <a:extLst>
                <a:ext uri="{FF2B5EF4-FFF2-40B4-BE49-F238E27FC236}">
                  <a16:creationId xmlns:a16="http://schemas.microsoft.com/office/drawing/2014/main" id="{EE517789-F5EE-4F63-AC4D-A1B3CE573611}"/>
                </a:ext>
              </a:extLst>
            </p:cNvPr>
            <p:cNvCxnSpPr>
              <a:stCxn id="34" idx="3"/>
              <a:endCxn id="43" idx="1"/>
            </p:cNvCxnSpPr>
            <p:nvPr/>
          </p:nvCxnSpPr>
          <p:spPr>
            <a:xfrm>
              <a:off x="4248353" y="5412643"/>
              <a:ext cx="3360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1" name="Google Shape;973;p74">
              <a:extLst>
                <a:ext uri="{FF2B5EF4-FFF2-40B4-BE49-F238E27FC236}">
                  <a16:creationId xmlns:a16="http://schemas.microsoft.com/office/drawing/2014/main" id="{61B2274F-0C25-4F59-AD0E-4EC4CE58D922}"/>
                </a:ext>
              </a:extLst>
            </p:cNvPr>
            <p:cNvCxnSpPr>
              <a:stCxn id="43" idx="3"/>
              <a:endCxn id="35" idx="1"/>
            </p:cNvCxnSpPr>
            <p:nvPr/>
          </p:nvCxnSpPr>
          <p:spPr>
            <a:xfrm>
              <a:off x="5395647" y="5412647"/>
              <a:ext cx="4260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42" name="Google Shape;974;p74">
              <a:extLst>
                <a:ext uri="{FF2B5EF4-FFF2-40B4-BE49-F238E27FC236}">
                  <a16:creationId xmlns:a16="http://schemas.microsoft.com/office/drawing/2014/main" id="{446D387E-9C90-4FDE-9F36-ED3964E936F6}"/>
                </a:ext>
              </a:extLst>
            </p:cNvPr>
            <p:cNvSpPr/>
            <p:nvPr/>
          </p:nvSpPr>
          <p:spPr>
            <a:xfrm>
              <a:off x="4743550" y="5965958"/>
              <a:ext cx="496200" cy="398700"/>
            </a:xfrm>
            <a:prstGeom prst="rect">
              <a:avLst/>
            </a:prstGeom>
            <a:blipFill rotWithShape="1">
              <a:blip r:embed="rId17">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3" name="Google Shape;972;p74">
              <a:extLst>
                <a:ext uri="{FF2B5EF4-FFF2-40B4-BE49-F238E27FC236}">
                  <a16:creationId xmlns:a16="http://schemas.microsoft.com/office/drawing/2014/main" id="{182BE089-54EC-4F8C-8BB1-ED3D525DF510}"/>
                </a:ext>
              </a:extLst>
            </p:cNvPr>
            <p:cNvSpPr/>
            <p:nvPr/>
          </p:nvSpPr>
          <p:spPr>
            <a:xfrm>
              <a:off x="4584447" y="5171747"/>
              <a:ext cx="811200" cy="4818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LSTM</a:t>
              </a:r>
              <a:endParaRPr sz="1400">
                <a:solidFill>
                  <a:schemeClr val="dk1"/>
                </a:solidFill>
                <a:latin typeface="Calibri"/>
                <a:ea typeface="Calibri"/>
                <a:cs typeface="Calibri"/>
                <a:sym typeface="Calibri"/>
              </a:endParaRPr>
            </a:p>
          </p:txBody>
        </p:sp>
        <p:cxnSp>
          <p:nvCxnSpPr>
            <p:cNvPr id="44" name="Google Shape;975;p74">
              <a:extLst>
                <a:ext uri="{FF2B5EF4-FFF2-40B4-BE49-F238E27FC236}">
                  <a16:creationId xmlns:a16="http://schemas.microsoft.com/office/drawing/2014/main" id="{DE034C12-9064-48A5-B0A1-BFFECE7F942C}"/>
                </a:ext>
              </a:extLst>
            </p:cNvPr>
            <p:cNvCxnSpPr>
              <a:stCxn id="42" idx="0"/>
              <a:endCxn id="43" idx="2"/>
            </p:cNvCxnSpPr>
            <p:nvPr/>
          </p:nvCxnSpPr>
          <p:spPr>
            <a:xfrm rot="10800000">
              <a:off x="4990150" y="5653658"/>
              <a:ext cx="1500" cy="312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45" name="Google Shape;976;p74">
            <a:extLst>
              <a:ext uri="{FF2B5EF4-FFF2-40B4-BE49-F238E27FC236}">
                <a16:creationId xmlns:a16="http://schemas.microsoft.com/office/drawing/2014/main" id="{BBCF9C8F-246D-4FA4-80B1-C1F3B359A218}"/>
              </a:ext>
            </a:extLst>
          </p:cNvPr>
          <p:cNvGrpSpPr/>
          <p:nvPr/>
        </p:nvGrpSpPr>
        <p:grpSpPr>
          <a:xfrm>
            <a:off x="1662356" y="3271982"/>
            <a:ext cx="3287515" cy="640813"/>
            <a:chOff x="2216475" y="4362643"/>
            <a:chExt cx="4383353" cy="854417"/>
          </a:xfrm>
        </p:grpSpPr>
        <p:sp>
          <p:nvSpPr>
            <p:cNvPr id="46" name="Google Shape;977;p74">
              <a:extLst>
                <a:ext uri="{FF2B5EF4-FFF2-40B4-BE49-F238E27FC236}">
                  <a16:creationId xmlns:a16="http://schemas.microsoft.com/office/drawing/2014/main" id="{8403FC06-5271-46F1-AFA1-EB41F381BC4C}"/>
                </a:ext>
              </a:extLst>
            </p:cNvPr>
            <p:cNvSpPr/>
            <p:nvPr/>
          </p:nvSpPr>
          <p:spPr>
            <a:xfrm>
              <a:off x="2216475" y="4795771"/>
              <a:ext cx="506700" cy="400200"/>
            </a:xfrm>
            <a:prstGeom prst="rect">
              <a:avLst/>
            </a:prstGeom>
            <a:blipFill rotWithShape="1">
              <a:blip r:embed="rId18">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7" name="Google Shape;978;p74">
              <a:extLst>
                <a:ext uri="{FF2B5EF4-FFF2-40B4-BE49-F238E27FC236}">
                  <a16:creationId xmlns:a16="http://schemas.microsoft.com/office/drawing/2014/main" id="{B7C577FC-4558-434B-8944-7F917336D9FA}"/>
                </a:ext>
              </a:extLst>
            </p:cNvPr>
            <p:cNvSpPr/>
            <p:nvPr/>
          </p:nvSpPr>
          <p:spPr>
            <a:xfrm>
              <a:off x="3384388" y="4806011"/>
              <a:ext cx="506700" cy="400200"/>
            </a:xfrm>
            <a:prstGeom prst="rect">
              <a:avLst/>
            </a:prstGeom>
            <a:blipFill rotWithShape="1">
              <a:blip r:embed="rId19">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48" name="Google Shape;979;p74">
              <a:extLst>
                <a:ext uri="{FF2B5EF4-FFF2-40B4-BE49-F238E27FC236}">
                  <a16:creationId xmlns:a16="http://schemas.microsoft.com/office/drawing/2014/main" id="{533983FF-4B08-49E0-B6CE-B18CD535993C}"/>
                </a:ext>
              </a:extLst>
            </p:cNvPr>
            <p:cNvCxnSpPr>
              <a:stCxn id="30" idx="0"/>
              <a:endCxn id="54" idx="2"/>
            </p:cNvCxnSpPr>
            <p:nvPr/>
          </p:nvCxnSpPr>
          <p:spPr>
            <a:xfrm rot="10800000" flipH="1">
              <a:off x="2613187" y="4362645"/>
              <a:ext cx="1857600" cy="809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9" name="Google Shape;981;p74">
              <a:extLst>
                <a:ext uri="{FF2B5EF4-FFF2-40B4-BE49-F238E27FC236}">
                  <a16:creationId xmlns:a16="http://schemas.microsoft.com/office/drawing/2014/main" id="{A8729952-1723-4424-9EB1-90DE67E257D3}"/>
                </a:ext>
              </a:extLst>
            </p:cNvPr>
            <p:cNvCxnSpPr>
              <a:stCxn id="34" idx="0"/>
              <a:endCxn id="54" idx="2"/>
            </p:cNvCxnSpPr>
            <p:nvPr/>
          </p:nvCxnSpPr>
          <p:spPr>
            <a:xfrm rot="10800000" flipH="1">
              <a:off x="3842753" y="4362643"/>
              <a:ext cx="627900" cy="809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50" name="Google Shape;982;p74">
              <a:extLst>
                <a:ext uri="{FF2B5EF4-FFF2-40B4-BE49-F238E27FC236}">
                  <a16:creationId xmlns:a16="http://schemas.microsoft.com/office/drawing/2014/main" id="{33EB8925-6DC3-4B98-B9BE-8F6337FBE7DF}"/>
                </a:ext>
              </a:extLst>
            </p:cNvPr>
            <p:cNvSpPr/>
            <p:nvPr/>
          </p:nvSpPr>
          <p:spPr>
            <a:xfrm>
              <a:off x="4928826" y="4806013"/>
              <a:ext cx="507000" cy="398700"/>
            </a:xfrm>
            <a:prstGeom prst="rect">
              <a:avLst/>
            </a:prstGeom>
            <a:blipFill rotWithShape="1">
              <a:blip r:embed="rId20">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51" name="Google Shape;983;p74">
              <a:extLst>
                <a:ext uri="{FF2B5EF4-FFF2-40B4-BE49-F238E27FC236}">
                  <a16:creationId xmlns:a16="http://schemas.microsoft.com/office/drawing/2014/main" id="{EC753675-F726-46A3-8B9A-BEB67317EEB2}"/>
                </a:ext>
              </a:extLst>
            </p:cNvPr>
            <p:cNvCxnSpPr>
              <a:stCxn id="43" idx="0"/>
              <a:endCxn id="54" idx="2"/>
            </p:cNvCxnSpPr>
            <p:nvPr/>
          </p:nvCxnSpPr>
          <p:spPr>
            <a:xfrm rot="10800000">
              <a:off x="4470747" y="4362647"/>
              <a:ext cx="519300" cy="809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52" name="Google Shape;984;p74">
              <a:extLst>
                <a:ext uri="{FF2B5EF4-FFF2-40B4-BE49-F238E27FC236}">
                  <a16:creationId xmlns:a16="http://schemas.microsoft.com/office/drawing/2014/main" id="{3C6545FC-822B-4AB5-B2F5-D8792F34D4C0}"/>
                </a:ext>
              </a:extLst>
            </p:cNvPr>
            <p:cNvSpPr/>
            <p:nvPr/>
          </p:nvSpPr>
          <p:spPr>
            <a:xfrm>
              <a:off x="6092828" y="4818360"/>
              <a:ext cx="507000" cy="398700"/>
            </a:xfrm>
            <a:prstGeom prst="rect">
              <a:avLst/>
            </a:prstGeom>
            <a:blipFill rotWithShape="1">
              <a:blip r:embed="rId21">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53" name="Google Shape;985;p74">
              <a:extLst>
                <a:ext uri="{FF2B5EF4-FFF2-40B4-BE49-F238E27FC236}">
                  <a16:creationId xmlns:a16="http://schemas.microsoft.com/office/drawing/2014/main" id="{7E7A2801-D667-4004-B273-524FF944BC77}"/>
                </a:ext>
              </a:extLst>
            </p:cNvPr>
            <p:cNvCxnSpPr>
              <a:stCxn id="35" idx="0"/>
              <a:endCxn id="54" idx="2"/>
            </p:cNvCxnSpPr>
            <p:nvPr/>
          </p:nvCxnSpPr>
          <p:spPr>
            <a:xfrm rot="10800000">
              <a:off x="4470581" y="4362643"/>
              <a:ext cx="1756800" cy="809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54" name="Google Shape;980;p74">
            <a:extLst>
              <a:ext uri="{FF2B5EF4-FFF2-40B4-BE49-F238E27FC236}">
                <a16:creationId xmlns:a16="http://schemas.microsoft.com/office/drawing/2014/main" id="{6205A03B-6108-440B-B822-48AE11D8BD3E}"/>
              </a:ext>
            </a:extLst>
          </p:cNvPr>
          <p:cNvSpPr txBox="1"/>
          <p:nvPr/>
        </p:nvSpPr>
        <p:spPr>
          <a:xfrm>
            <a:off x="2695991" y="2995988"/>
            <a:ext cx="1314000" cy="276000"/>
          </a:xfrm>
          <a:prstGeom prst="rect">
            <a:avLst/>
          </a:prstGeom>
          <a:blipFill rotWithShape="1">
            <a:blip r:embed="rId22">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5" name="Google Shape;942;p74">
            <a:extLst>
              <a:ext uri="{FF2B5EF4-FFF2-40B4-BE49-F238E27FC236}">
                <a16:creationId xmlns:a16="http://schemas.microsoft.com/office/drawing/2014/main" id="{849A8681-2DDA-4FF1-A083-F30D6DD00D49}"/>
              </a:ext>
            </a:extLst>
          </p:cNvPr>
          <p:cNvSpPr txBox="1"/>
          <p:nvPr/>
        </p:nvSpPr>
        <p:spPr>
          <a:xfrm>
            <a:off x="3749886" y="3003959"/>
            <a:ext cx="495600" cy="276900"/>
          </a:xfrm>
          <a:prstGeom prst="rect">
            <a:avLst/>
          </a:prstGeom>
          <a:blipFill rotWithShape="1">
            <a:blip r:embed="rId23">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6" name="Google Shape;986;p74">
            <a:extLst>
              <a:ext uri="{FF2B5EF4-FFF2-40B4-BE49-F238E27FC236}">
                <a16:creationId xmlns:a16="http://schemas.microsoft.com/office/drawing/2014/main" id="{EAD71B72-0278-46BB-9093-ED0DA695E109}"/>
              </a:ext>
            </a:extLst>
          </p:cNvPr>
          <p:cNvSpPr/>
          <p:nvPr/>
        </p:nvSpPr>
        <p:spPr>
          <a:xfrm>
            <a:off x="3911970" y="2350210"/>
            <a:ext cx="497700" cy="368700"/>
          </a:xfrm>
          <a:prstGeom prst="rect">
            <a:avLst/>
          </a:prstGeom>
          <a:blipFill rotWithShape="1">
            <a:blip r:embed="rId24">
              <a:alphaModFix/>
            </a:blip>
            <a:stretch>
              <a:fillRect b="-98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57" name="Google Shape;987;p74">
            <a:extLst>
              <a:ext uri="{FF2B5EF4-FFF2-40B4-BE49-F238E27FC236}">
                <a16:creationId xmlns:a16="http://schemas.microsoft.com/office/drawing/2014/main" id="{9C02C058-B7AE-490D-B5F9-A3AA2760404C}"/>
              </a:ext>
            </a:extLst>
          </p:cNvPr>
          <p:cNvGrpSpPr/>
          <p:nvPr/>
        </p:nvGrpSpPr>
        <p:grpSpPr>
          <a:xfrm>
            <a:off x="6732491" y="3271352"/>
            <a:ext cx="2481558" cy="1374725"/>
            <a:chOff x="9045983" y="4380094"/>
            <a:chExt cx="3308744" cy="1832967"/>
          </a:xfrm>
        </p:grpSpPr>
        <p:sp>
          <p:nvSpPr>
            <p:cNvPr id="58" name="Google Shape;988;p74">
              <a:extLst>
                <a:ext uri="{FF2B5EF4-FFF2-40B4-BE49-F238E27FC236}">
                  <a16:creationId xmlns:a16="http://schemas.microsoft.com/office/drawing/2014/main" id="{D88298F7-375E-4870-BDD0-AB729B7214AD}"/>
                </a:ext>
              </a:extLst>
            </p:cNvPr>
            <p:cNvSpPr txBox="1"/>
            <p:nvPr/>
          </p:nvSpPr>
          <p:spPr>
            <a:xfrm>
              <a:off x="9045983" y="4405027"/>
              <a:ext cx="3175800" cy="66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這    本    書    我    看     完     了</a:t>
              </a:r>
              <a:endParaRPr sz="1100" dirty="0"/>
            </a:p>
          </p:txBody>
        </p:sp>
        <p:sp>
          <p:nvSpPr>
            <p:cNvPr id="59" name="Google Shape;989;p74">
              <a:extLst>
                <a:ext uri="{FF2B5EF4-FFF2-40B4-BE49-F238E27FC236}">
                  <a16:creationId xmlns:a16="http://schemas.microsoft.com/office/drawing/2014/main" id="{FC80E7E9-3A14-4014-AE21-BC9F79C48281}"/>
                </a:ext>
              </a:extLst>
            </p:cNvPr>
            <p:cNvSpPr txBox="1"/>
            <p:nvPr/>
          </p:nvSpPr>
          <p:spPr>
            <a:xfrm>
              <a:off x="9063359" y="5833510"/>
              <a:ext cx="3291368" cy="379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I     have      read      this      book</a:t>
              </a:r>
              <a:endParaRPr sz="1400" dirty="0">
                <a:solidFill>
                  <a:schemeClr val="dk1"/>
                </a:solidFill>
                <a:latin typeface="Calibri"/>
                <a:ea typeface="Calibri"/>
                <a:cs typeface="Calibri"/>
                <a:sym typeface="Calibri"/>
              </a:endParaRPr>
            </a:p>
          </p:txBody>
        </p:sp>
        <p:cxnSp>
          <p:nvCxnSpPr>
            <p:cNvPr id="60" name="Google Shape;990;p74">
              <a:extLst>
                <a:ext uri="{FF2B5EF4-FFF2-40B4-BE49-F238E27FC236}">
                  <a16:creationId xmlns:a16="http://schemas.microsoft.com/office/drawing/2014/main" id="{B764A2A1-3BF4-420A-BC34-7473199A3BC4}"/>
                </a:ext>
              </a:extLst>
            </p:cNvPr>
            <p:cNvCxnSpPr>
              <a:cxnSpLocks/>
              <a:endCxn id="66" idx="4"/>
            </p:cNvCxnSpPr>
            <p:nvPr/>
          </p:nvCxnSpPr>
          <p:spPr>
            <a:xfrm flipV="1">
              <a:off x="10361891" y="4755367"/>
              <a:ext cx="686913" cy="983728"/>
            </a:xfrm>
            <a:prstGeom prst="straightConnector1">
              <a:avLst/>
            </a:prstGeom>
            <a:noFill/>
            <a:ln w="12700" cap="flat" cmpd="sng">
              <a:solidFill>
                <a:schemeClr val="accent1"/>
              </a:solidFill>
              <a:prstDash val="solid"/>
              <a:round/>
              <a:headEnd type="none" w="sm" len="sm"/>
              <a:tailEnd type="triangle" w="med" len="med"/>
            </a:ln>
          </p:spPr>
        </p:cxnSp>
        <p:cxnSp>
          <p:nvCxnSpPr>
            <p:cNvPr id="61" name="Google Shape;992;p74">
              <a:extLst>
                <a:ext uri="{FF2B5EF4-FFF2-40B4-BE49-F238E27FC236}">
                  <a16:creationId xmlns:a16="http://schemas.microsoft.com/office/drawing/2014/main" id="{E9E53168-09FB-410B-992A-EBD6142D1C04}"/>
                </a:ext>
              </a:extLst>
            </p:cNvPr>
            <p:cNvCxnSpPr>
              <a:cxnSpLocks/>
              <a:endCxn id="66" idx="4"/>
            </p:cNvCxnSpPr>
            <p:nvPr/>
          </p:nvCxnSpPr>
          <p:spPr>
            <a:xfrm flipH="1" flipV="1">
              <a:off x="11048804" y="4755367"/>
              <a:ext cx="711387" cy="920728"/>
            </a:xfrm>
            <a:prstGeom prst="straightConnector1">
              <a:avLst/>
            </a:prstGeom>
            <a:noFill/>
            <a:ln w="12700" cap="flat" cmpd="sng">
              <a:solidFill>
                <a:schemeClr val="accent1"/>
              </a:solidFill>
              <a:prstDash val="solid"/>
              <a:round/>
              <a:headEnd type="none" w="sm" len="sm"/>
              <a:tailEnd type="triangle" w="med" len="med"/>
            </a:ln>
          </p:spPr>
        </p:cxnSp>
        <p:cxnSp>
          <p:nvCxnSpPr>
            <p:cNvPr id="62" name="Google Shape;993;p74">
              <a:extLst>
                <a:ext uri="{FF2B5EF4-FFF2-40B4-BE49-F238E27FC236}">
                  <a16:creationId xmlns:a16="http://schemas.microsoft.com/office/drawing/2014/main" id="{D3565A39-131E-4C75-9EBF-FB963BB3D8F3}"/>
                </a:ext>
              </a:extLst>
            </p:cNvPr>
            <p:cNvCxnSpPr>
              <a:cxnSpLocks/>
              <a:endCxn id="66" idx="4"/>
            </p:cNvCxnSpPr>
            <p:nvPr/>
          </p:nvCxnSpPr>
          <p:spPr>
            <a:xfrm flipV="1">
              <a:off x="9645791" y="4755367"/>
              <a:ext cx="1403013" cy="1019430"/>
            </a:xfrm>
            <a:prstGeom prst="straightConnector1">
              <a:avLst/>
            </a:prstGeom>
            <a:noFill/>
            <a:ln w="12700" cap="flat" cmpd="sng">
              <a:solidFill>
                <a:schemeClr val="accent1"/>
              </a:solidFill>
              <a:prstDash val="solid"/>
              <a:round/>
              <a:headEnd type="none" w="sm" len="sm"/>
              <a:tailEnd type="triangle" w="med" len="med"/>
            </a:ln>
          </p:spPr>
        </p:cxnSp>
        <p:sp>
          <p:nvSpPr>
            <p:cNvPr id="63" name="Google Shape;994;p74">
              <a:extLst>
                <a:ext uri="{FF2B5EF4-FFF2-40B4-BE49-F238E27FC236}">
                  <a16:creationId xmlns:a16="http://schemas.microsoft.com/office/drawing/2014/main" id="{071DB084-5456-484B-925F-FC79BA78A2BD}"/>
                </a:ext>
              </a:extLst>
            </p:cNvPr>
            <p:cNvSpPr txBox="1"/>
            <p:nvPr/>
          </p:nvSpPr>
          <p:spPr>
            <a:xfrm>
              <a:off x="10300705" y="5305114"/>
              <a:ext cx="376800" cy="276900"/>
            </a:xfrm>
            <a:prstGeom prst="rect">
              <a:avLst/>
            </a:prstGeom>
            <a:solidFill>
              <a:srgbClr val="FFFF00"/>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Calibri"/>
                  <a:ea typeface="Calibri"/>
                  <a:cs typeface="Calibri"/>
                  <a:sym typeface="Calibri"/>
                </a:rPr>
                <a:t>大</a:t>
              </a:r>
              <a:endParaRPr sz="1100"/>
            </a:p>
          </p:txBody>
        </p:sp>
        <p:sp>
          <p:nvSpPr>
            <p:cNvPr id="64" name="Google Shape;995;p74">
              <a:extLst>
                <a:ext uri="{FF2B5EF4-FFF2-40B4-BE49-F238E27FC236}">
                  <a16:creationId xmlns:a16="http://schemas.microsoft.com/office/drawing/2014/main" id="{DBF07E23-74E1-4C56-A69E-31BE337610AD}"/>
                </a:ext>
              </a:extLst>
            </p:cNvPr>
            <p:cNvSpPr txBox="1"/>
            <p:nvPr/>
          </p:nvSpPr>
          <p:spPr>
            <a:xfrm>
              <a:off x="9513893" y="5305114"/>
              <a:ext cx="376800" cy="276900"/>
            </a:xfrm>
            <a:prstGeom prst="rect">
              <a:avLst/>
            </a:prstGeom>
            <a:solidFill>
              <a:srgbClr val="FFFF00"/>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Calibri"/>
                  <a:ea typeface="Calibri"/>
                  <a:cs typeface="Calibri"/>
                  <a:sym typeface="Calibri"/>
                </a:rPr>
                <a:t>中</a:t>
              </a:r>
              <a:endParaRPr sz="1100"/>
            </a:p>
          </p:txBody>
        </p:sp>
        <p:sp>
          <p:nvSpPr>
            <p:cNvPr id="65" name="Google Shape;996;p74">
              <a:extLst>
                <a:ext uri="{FF2B5EF4-FFF2-40B4-BE49-F238E27FC236}">
                  <a16:creationId xmlns:a16="http://schemas.microsoft.com/office/drawing/2014/main" id="{AB194FB2-02D2-4ECB-A0BC-196C2C09DB44}"/>
                </a:ext>
              </a:extLst>
            </p:cNvPr>
            <p:cNvSpPr txBox="1"/>
            <p:nvPr/>
          </p:nvSpPr>
          <p:spPr>
            <a:xfrm>
              <a:off x="11665882" y="5310055"/>
              <a:ext cx="376800" cy="276900"/>
            </a:xfrm>
            <a:prstGeom prst="rect">
              <a:avLst/>
            </a:prstGeom>
            <a:solidFill>
              <a:srgbClr val="FFFF00"/>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Calibri"/>
                  <a:ea typeface="Calibri"/>
                  <a:cs typeface="Calibri"/>
                  <a:sym typeface="Calibri"/>
                </a:rPr>
                <a:t>小</a:t>
              </a:r>
              <a:endParaRPr sz="1100"/>
            </a:p>
          </p:txBody>
        </p:sp>
        <p:sp>
          <p:nvSpPr>
            <p:cNvPr id="66" name="Google Shape;991;p74">
              <a:extLst>
                <a:ext uri="{FF2B5EF4-FFF2-40B4-BE49-F238E27FC236}">
                  <a16:creationId xmlns:a16="http://schemas.microsoft.com/office/drawing/2014/main" id="{919C966E-BA01-464D-990F-E7FD82852054}"/>
                </a:ext>
              </a:extLst>
            </p:cNvPr>
            <p:cNvSpPr/>
            <p:nvPr/>
          </p:nvSpPr>
          <p:spPr>
            <a:xfrm>
              <a:off x="10828666" y="4380094"/>
              <a:ext cx="440276" cy="375273"/>
            </a:xfrm>
            <a:prstGeom prst="ellipse">
              <a:avLst/>
            </a:prstGeom>
            <a:noFill/>
            <a:ln w="15875"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grpSp>
      <p:sp>
        <p:nvSpPr>
          <p:cNvPr id="67" name="Google Shape;933;p74">
            <a:extLst>
              <a:ext uri="{FF2B5EF4-FFF2-40B4-BE49-F238E27FC236}">
                <a16:creationId xmlns:a16="http://schemas.microsoft.com/office/drawing/2014/main" id="{41F765F5-CF8C-4042-A590-BCE4C3EACC4A}"/>
              </a:ext>
            </a:extLst>
          </p:cNvPr>
          <p:cNvSpPr txBox="1">
            <a:spLocks/>
          </p:cNvSpPr>
          <p:nvPr/>
        </p:nvSpPr>
        <p:spPr>
          <a:xfrm>
            <a:off x="1400899" y="2340701"/>
            <a:ext cx="3110568" cy="339009"/>
          </a:xfrm>
          <a:prstGeom prst="rect">
            <a:avLst/>
          </a:prstGeom>
          <a:blipFill rotWithShape="1">
            <a:blip r:embed="rId25">
              <a:alphaModFix/>
            </a:blip>
            <a:stretch>
              <a:fillRect l="-24474" t="-306825" r="-136853" b="-506195"/>
            </a:stretch>
          </a:blipFill>
          <a:ln>
            <a:noFill/>
          </a:ln>
        </p:spPr>
        <p:txBody>
          <a:bodyPr spcFirstLastPara="1" wrap="square" lIns="0" tIns="34275" rIns="0"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900"/>
              </a:spcBef>
              <a:spcAft>
                <a:spcPts val="0"/>
              </a:spcAft>
              <a:buClr>
                <a:schemeClr val="dk2"/>
              </a:buClr>
              <a:buSzPts val="14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90000"/>
              </a:lnSpc>
              <a:spcBef>
                <a:spcPts val="2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90000"/>
              </a:lnSpc>
              <a:spcBef>
                <a:spcPts val="3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90000"/>
              </a:lnSpc>
              <a:spcBef>
                <a:spcPts val="300"/>
              </a:spcBef>
              <a:spcAft>
                <a:spcPts val="3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63500" indent="-95250">
              <a:spcBef>
                <a:spcPts val="0"/>
              </a:spcBef>
              <a:buSzPts val="1500"/>
            </a:pPr>
            <a:endParaRPr lang="en" dirty="0"/>
          </a:p>
        </p:txBody>
      </p:sp>
    </p:spTree>
    <p:extLst>
      <p:ext uri="{BB962C8B-B14F-4D97-AF65-F5344CB8AC3E}">
        <p14:creationId xmlns:p14="http://schemas.microsoft.com/office/powerpoint/2010/main" val="2932868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ADC94C-F0A1-4140-8C54-9D2A7B245C4C}"/>
              </a:ext>
            </a:extLst>
          </p:cNvPr>
          <p:cNvSpPr>
            <a:spLocks noGrp="1"/>
          </p:cNvSpPr>
          <p:nvPr>
            <p:ph type="title"/>
          </p:nvPr>
        </p:nvSpPr>
        <p:spPr/>
        <p:txBody>
          <a:bodyPr/>
          <a:lstStyle/>
          <a:p>
            <a:r>
              <a:rPr lang="en-US" altLang="zh-TW" dirty="0"/>
              <a:t>Attention Mechanism</a:t>
            </a:r>
            <a:endParaRPr lang="zh-TW" altLang="en-US" dirty="0"/>
          </a:p>
        </p:txBody>
      </p:sp>
      <p:sp>
        <p:nvSpPr>
          <p:cNvPr id="3" name="文字版面配置區 2">
            <a:extLst>
              <a:ext uri="{FF2B5EF4-FFF2-40B4-BE49-F238E27FC236}">
                <a16:creationId xmlns:a16="http://schemas.microsoft.com/office/drawing/2014/main" id="{8E525F52-4038-4521-A8FE-F74E8D4C073C}"/>
              </a:ext>
            </a:extLst>
          </p:cNvPr>
          <p:cNvSpPr>
            <a:spLocks noGrp="1"/>
          </p:cNvSpPr>
          <p:nvPr>
            <p:ph type="body" idx="1"/>
          </p:nvPr>
        </p:nvSpPr>
        <p:spPr/>
        <p:txBody>
          <a:bodyPr/>
          <a:lstStyle/>
          <a:p>
            <a:r>
              <a:rPr lang="en-US" altLang="zh-TW" dirty="0"/>
              <a:t>Attention Weight</a:t>
            </a:r>
          </a:p>
          <a:p>
            <a:endParaRPr lang="en-US" altLang="zh-TW" dirty="0"/>
          </a:p>
          <a:p>
            <a:r>
              <a:rPr lang="en-US" altLang="zh-TW" dirty="0"/>
              <a:t>How well the inputs around position j and the output at position I match?</a:t>
            </a:r>
          </a:p>
          <a:p>
            <a:pPr lvl="1">
              <a:lnSpc>
                <a:spcPct val="150000"/>
              </a:lnSpc>
            </a:pPr>
            <a:r>
              <a:rPr lang="en-US" altLang="zh-TW" sz="1600" i="1" dirty="0"/>
              <a:t>Score </a:t>
            </a:r>
            <a:r>
              <a:rPr lang="en-US" altLang="zh-TW" sz="1600" dirty="0"/>
              <a:t>is alignment score function</a:t>
            </a:r>
            <a:endParaRPr lang="en-US" altLang="zh-TW" sz="1600" i="1" dirty="0"/>
          </a:p>
        </p:txBody>
      </p:sp>
      <p:sp>
        <p:nvSpPr>
          <p:cNvPr id="4" name="投影片編號版面配置區 3">
            <a:extLst>
              <a:ext uri="{FF2B5EF4-FFF2-40B4-BE49-F238E27FC236}">
                <a16:creationId xmlns:a16="http://schemas.microsoft.com/office/drawing/2014/main" id="{FBABF85B-D56B-4419-B99F-466547035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圖片 4">
            <a:extLst>
              <a:ext uri="{FF2B5EF4-FFF2-40B4-BE49-F238E27FC236}">
                <a16:creationId xmlns:a16="http://schemas.microsoft.com/office/drawing/2014/main" id="{C2EC9BAE-630A-49EF-8C3B-54E9F600AA5E}"/>
              </a:ext>
            </a:extLst>
          </p:cNvPr>
          <p:cNvPicPr>
            <a:picLocks noChangeAspect="1"/>
          </p:cNvPicPr>
          <p:nvPr/>
        </p:nvPicPr>
        <p:blipFill>
          <a:blip r:embed="rId3"/>
          <a:stretch>
            <a:fillRect/>
          </a:stretch>
        </p:blipFill>
        <p:spPr>
          <a:xfrm>
            <a:off x="3426722" y="1208080"/>
            <a:ext cx="4618120" cy="815411"/>
          </a:xfrm>
          <a:prstGeom prst="rect">
            <a:avLst/>
          </a:prstGeom>
        </p:spPr>
      </p:pic>
      <p:pic>
        <p:nvPicPr>
          <p:cNvPr id="6" name="圖片 5">
            <a:extLst>
              <a:ext uri="{FF2B5EF4-FFF2-40B4-BE49-F238E27FC236}">
                <a16:creationId xmlns:a16="http://schemas.microsoft.com/office/drawing/2014/main" id="{AF37A439-BD68-4DEA-A347-7DA9F9D4C52E}"/>
              </a:ext>
            </a:extLst>
          </p:cNvPr>
          <p:cNvPicPr>
            <a:picLocks noChangeAspect="1"/>
          </p:cNvPicPr>
          <p:nvPr/>
        </p:nvPicPr>
        <p:blipFill>
          <a:blip r:embed="rId4"/>
          <a:stretch>
            <a:fillRect/>
          </a:stretch>
        </p:blipFill>
        <p:spPr>
          <a:xfrm>
            <a:off x="1531530" y="3427672"/>
            <a:ext cx="2636386" cy="507748"/>
          </a:xfrm>
          <a:prstGeom prst="rect">
            <a:avLst/>
          </a:prstGeom>
        </p:spPr>
      </p:pic>
      <p:sp>
        <p:nvSpPr>
          <p:cNvPr id="7" name="矩形 6">
            <a:extLst>
              <a:ext uri="{FF2B5EF4-FFF2-40B4-BE49-F238E27FC236}">
                <a16:creationId xmlns:a16="http://schemas.microsoft.com/office/drawing/2014/main" id="{C41CD27F-B63E-483E-9913-D9E30726FC28}"/>
              </a:ext>
            </a:extLst>
          </p:cNvPr>
          <p:cNvSpPr/>
          <p:nvPr/>
        </p:nvSpPr>
        <p:spPr>
          <a:xfrm>
            <a:off x="0" y="4868962"/>
            <a:ext cx="8021783" cy="307777"/>
          </a:xfrm>
          <a:prstGeom prst="rect">
            <a:avLst/>
          </a:prstGeom>
        </p:spPr>
        <p:txBody>
          <a:bodyPr wrap="square">
            <a:spAutoFit/>
          </a:bodyPr>
          <a:lstStyle/>
          <a:p>
            <a:pPr lvl="0"/>
            <a:r>
              <a:rPr lang="en-US" altLang="zh-TW" u="sng" dirty="0">
                <a:solidFill>
                  <a:schemeClr val="tx2">
                    <a:lumMod val="75000"/>
                  </a:schemeClr>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Minh-Thang Luong et al. 2015. Effective Approaches to Attention-based Neural Machine Translation</a:t>
            </a:r>
            <a:endParaRPr lang="en-US" altLang="zh-TW" dirty="0">
              <a:solidFill>
                <a:schemeClr val="tx2">
                  <a:lumMod val="75000"/>
                </a:schemeClr>
              </a:solidFill>
              <a:latin typeface="Calibri"/>
              <a:ea typeface="Calibri"/>
              <a:cs typeface="Calibri"/>
              <a:sym typeface="Calibri"/>
            </a:endParaRPr>
          </a:p>
        </p:txBody>
      </p:sp>
    </p:spTree>
    <p:extLst>
      <p:ext uri="{BB962C8B-B14F-4D97-AF65-F5344CB8AC3E}">
        <p14:creationId xmlns:p14="http://schemas.microsoft.com/office/powerpoint/2010/main" val="1667643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6CBC9-AEE2-4ED9-ADCF-0BA1A2AF506D}"/>
              </a:ext>
            </a:extLst>
          </p:cNvPr>
          <p:cNvSpPr>
            <a:spLocks noGrp="1"/>
          </p:cNvSpPr>
          <p:nvPr>
            <p:ph type="title"/>
          </p:nvPr>
        </p:nvSpPr>
        <p:spPr/>
        <p:txBody>
          <a:bodyPr/>
          <a:lstStyle/>
          <a:p>
            <a:r>
              <a:rPr lang="en-US" altLang="zh-TW" dirty="0"/>
              <a:t>Alignment score function</a:t>
            </a:r>
            <a:endParaRPr lang="zh-TW" altLang="en-US" dirty="0"/>
          </a:p>
        </p:txBody>
      </p:sp>
      <p:sp>
        <p:nvSpPr>
          <p:cNvPr id="3" name="文字版面配置區 2">
            <a:extLst>
              <a:ext uri="{FF2B5EF4-FFF2-40B4-BE49-F238E27FC236}">
                <a16:creationId xmlns:a16="http://schemas.microsoft.com/office/drawing/2014/main" id="{A57F8D2E-ED58-4D80-9C5C-434F26A89B2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ADA0494-DF86-4B59-8A4B-66972875C1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Google Shape;1011;p76">
            <a:extLst>
              <a:ext uri="{FF2B5EF4-FFF2-40B4-BE49-F238E27FC236}">
                <a16:creationId xmlns:a16="http://schemas.microsoft.com/office/drawing/2014/main" id="{3D406DA6-D567-4D04-BE71-6837BC841072}"/>
              </a:ext>
            </a:extLst>
          </p:cNvPr>
          <p:cNvPicPr preferRelativeResize="0">
            <a:picLocks/>
          </p:cNvPicPr>
          <p:nvPr/>
        </p:nvPicPr>
        <p:blipFill rotWithShape="1">
          <a:blip r:embed="rId2">
            <a:alphaModFix/>
          </a:blip>
          <a:srcRect/>
          <a:stretch/>
        </p:blipFill>
        <p:spPr>
          <a:xfrm>
            <a:off x="1041150" y="1177075"/>
            <a:ext cx="7061700" cy="3487500"/>
          </a:xfrm>
          <a:prstGeom prst="rect">
            <a:avLst/>
          </a:prstGeom>
          <a:noFill/>
          <a:ln>
            <a:noFill/>
          </a:ln>
        </p:spPr>
      </p:pic>
    </p:spTree>
    <p:extLst>
      <p:ext uri="{BB962C8B-B14F-4D97-AF65-F5344CB8AC3E}">
        <p14:creationId xmlns:p14="http://schemas.microsoft.com/office/powerpoint/2010/main" val="13606313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399597A-B81F-43DE-A5C8-C47826B39D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pSp>
        <p:nvGrpSpPr>
          <p:cNvPr id="5" name="Google Shape;1020;p77">
            <a:extLst>
              <a:ext uri="{FF2B5EF4-FFF2-40B4-BE49-F238E27FC236}">
                <a16:creationId xmlns:a16="http://schemas.microsoft.com/office/drawing/2014/main" id="{D9ECC90E-DBE0-4676-AF7C-B024F4837298}"/>
              </a:ext>
            </a:extLst>
          </p:cNvPr>
          <p:cNvGrpSpPr/>
          <p:nvPr/>
        </p:nvGrpSpPr>
        <p:grpSpPr>
          <a:xfrm>
            <a:off x="4616771" y="4193374"/>
            <a:ext cx="1839375" cy="557550"/>
            <a:chOff x="6155694" y="5591165"/>
            <a:chExt cx="2452500" cy="743400"/>
          </a:xfrm>
        </p:grpSpPr>
        <p:sp>
          <p:nvSpPr>
            <p:cNvPr id="6" name="Google Shape;1021;p77">
              <a:extLst>
                <a:ext uri="{FF2B5EF4-FFF2-40B4-BE49-F238E27FC236}">
                  <a16:creationId xmlns:a16="http://schemas.microsoft.com/office/drawing/2014/main" id="{32D9AF55-6221-4630-A657-66162D940885}"/>
                </a:ext>
              </a:extLst>
            </p:cNvPr>
            <p:cNvSpPr/>
            <p:nvPr/>
          </p:nvSpPr>
          <p:spPr>
            <a:xfrm>
              <a:off x="6155694" y="5934365"/>
              <a:ext cx="2452500" cy="400200"/>
            </a:xfrm>
            <a:prstGeom prst="rect">
              <a:avLst/>
            </a:prstGeom>
            <a:blipFill rotWithShape="1">
              <a:blip r:embed="rId3">
                <a:alphaModFix/>
              </a:blip>
              <a:stretch>
                <a:fillRect b="-1514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7" name="Google Shape;1022;p77">
              <a:extLst>
                <a:ext uri="{FF2B5EF4-FFF2-40B4-BE49-F238E27FC236}">
                  <a16:creationId xmlns:a16="http://schemas.microsoft.com/office/drawing/2014/main" id="{281B3A9A-606A-4E53-8FBC-5863294CF9C6}"/>
                </a:ext>
              </a:extLst>
            </p:cNvPr>
            <p:cNvCxnSpPr>
              <a:stCxn id="6" idx="0"/>
              <a:endCxn id="58" idx="2"/>
            </p:cNvCxnSpPr>
            <p:nvPr/>
          </p:nvCxnSpPr>
          <p:spPr>
            <a:xfrm rot="10800000">
              <a:off x="7381944" y="5591165"/>
              <a:ext cx="0" cy="343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8" name="Google Shape;1024;p77">
            <a:extLst>
              <a:ext uri="{FF2B5EF4-FFF2-40B4-BE49-F238E27FC236}">
                <a16:creationId xmlns:a16="http://schemas.microsoft.com/office/drawing/2014/main" id="{CBE119D9-A445-4641-87DC-330FFB1DDE06}"/>
              </a:ext>
            </a:extLst>
          </p:cNvPr>
          <p:cNvGrpSpPr/>
          <p:nvPr/>
        </p:nvGrpSpPr>
        <p:grpSpPr>
          <a:xfrm>
            <a:off x="686151" y="1455632"/>
            <a:ext cx="3127986" cy="813126"/>
            <a:chOff x="914868" y="1940842"/>
            <a:chExt cx="4170648" cy="1084168"/>
          </a:xfrm>
        </p:grpSpPr>
        <p:sp>
          <p:nvSpPr>
            <p:cNvPr id="9" name="Google Shape;1025;p77">
              <a:extLst>
                <a:ext uri="{FF2B5EF4-FFF2-40B4-BE49-F238E27FC236}">
                  <a16:creationId xmlns:a16="http://schemas.microsoft.com/office/drawing/2014/main" id="{0AAB1EF5-5720-451B-B546-C99E551C4461}"/>
                </a:ext>
              </a:extLst>
            </p:cNvPr>
            <p:cNvSpPr txBox="1"/>
            <p:nvPr/>
          </p:nvSpPr>
          <p:spPr>
            <a:xfrm>
              <a:off x="1062505" y="2550579"/>
              <a:ext cx="282000" cy="276900"/>
            </a:xfrm>
            <a:prstGeom prst="rect">
              <a:avLst/>
            </a:prstGeom>
            <a:blipFill rotWithShape="1">
              <a:blip r:embed="rId4">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 name="Google Shape;1026;p77">
              <a:extLst>
                <a:ext uri="{FF2B5EF4-FFF2-40B4-BE49-F238E27FC236}">
                  <a16:creationId xmlns:a16="http://schemas.microsoft.com/office/drawing/2014/main" id="{3E5BD126-0AC9-4BA1-AF62-0B6F70B0C7F9}"/>
                </a:ext>
              </a:extLst>
            </p:cNvPr>
            <p:cNvCxnSpPr>
              <a:endCxn id="9" idx="2"/>
            </p:cNvCxnSpPr>
            <p:nvPr/>
          </p:nvCxnSpPr>
          <p:spPr>
            <a:xfrm rot="10800000" flipH="1">
              <a:off x="996205" y="2827479"/>
              <a:ext cx="2073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1" name="Google Shape;1027;p77">
              <a:extLst>
                <a:ext uri="{FF2B5EF4-FFF2-40B4-BE49-F238E27FC236}">
                  <a16:creationId xmlns:a16="http://schemas.microsoft.com/office/drawing/2014/main" id="{8897295E-DC85-466C-BE35-EA7D62883A1C}"/>
                </a:ext>
              </a:extLst>
            </p:cNvPr>
            <p:cNvCxnSpPr>
              <a:stCxn id="85" idx="0"/>
              <a:endCxn id="9" idx="2"/>
            </p:cNvCxnSpPr>
            <p:nvPr/>
          </p:nvCxnSpPr>
          <p:spPr>
            <a:xfrm flipH="1" flipV="1">
              <a:off x="1203505" y="2827479"/>
              <a:ext cx="221360" cy="196019"/>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2" name="Google Shape;1029;p77">
              <a:extLst>
                <a:ext uri="{FF2B5EF4-FFF2-40B4-BE49-F238E27FC236}">
                  <a16:creationId xmlns:a16="http://schemas.microsoft.com/office/drawing/2014/main" id="{176F5245-C58E-4518-8CC2-CE4C6ADE53B4}"/>
                </a:ext>
              </a:extLst>
            </p:cNvPr>
            <p:cNvSpPr/>
            <p:nvPr/>
          </p:nvSpPr>
          <p:spPr>
            <a:xfrm>
              <a:off x="914868" y="1948780"/>
              <a:ext cx="5835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3" name="Google Shape;1030;p77">
              <a:extLst>
                <a:ext uri="{FF2B5EF4-FFF2-40B4-BE49-F238E27FC236}">
                  <a16:creationId xmlns:a16="http://schemas.microsoft.com/office/drawing/2014/main" id="{C14F5401-AE30-4528-BC2A-4FD74F3EFA0E}"/>
                </a:ext>
              </a:extLst>
            </p:cNvPr>
            <p:cNvCxnSpPr>
              <a:stCxn id="9" idx="0"/>
              <a:endCxn id="12" idx="2"/>
            </p:cNvCxnSpPr>
            <p:nvPr/>
          </p:nvCxnSpPr>
          <p:spPr>
            <a:xfrm rot="10800000" flipH="1">
              <a:off x="1203505" y="2348979"/>
              <a:ext cx="3000" cy="20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4" name="Google Shape;1031;p77">
              <a:extLst>
                <a:ext uri="{FF2B5EF4-FFF2-40B4-BE49-F238E27FC236}">
                  <a16:creationId xmlns:a16="http://schemas.microsoft.com/office/drawing/2014/main" id="{9D1A9065-B1A1-4E12-B446-8F3E425CC75B}"/>
                </a:ext>
              </a:extLst>
            </p:cNvPr>
            <p:cNvSpPr txBox="1"/>
            <p:nvPr/>
          </p:nvSpPr>
          <p:spPr>
            <a:xfrm>
              <a:off x="2307298" y="2550579"/>
              <a:ext cx="282000" cy="276900"/>
            </a:xfrm>
            <a:prstGeom prst="rect">
              <a:avLst/>
            </a:prstGeom>
            <a:blipFill rotWithShape="1">
              <a:blip r:embed="rId6">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5" name="Google Shape;1032;p77">
              <a:extLst>
                <a:ext uri="{FF2B5EF4-FFF2-40B4-BE49-F238E27FC236}">
                  <a16:creationId xmlns:a16="http://schemas.microsoft.com/office/drawing/2014/main" id="{95281D2C-F455-4415-A270-7409302166E1}"/>
                </a:ext>
              </a:extLst>
            </p:cNvPr>
            <p:cNvCxnSpPr>
              <a:endCxn id="14" idx="2"/>
            </p:cNvCxnSpPr>
            <p:nvPr/>
          </p:nvCxnSpPr>
          <p:spPr>
            <a:xfrm rot="10800000" flipH="1">
              <a:off x="2240698" y="2827479"/>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6" name="Google Shape;1033;p77">
              <a:extLst>
                <a:ext uri="{FF2B5EF4-FFF2-40B4-BE49-F238E27FC236}">
                  <a16:creationId xmlns:a16="http://schemas.microsoft.com/office/drawing/2014/main" id="{A8BCF9E1-5B5A-4774-A7EF-AB04043F5546}"/>
                </a:ext>
              </a:extLst>
            </p:cNvPr>
            <p:cNvCxnSpPr>
              <a:stCxn id="87" idx="0"/>
              <a:endCxn id="14" idx="2"/>
            </p:cNvCxnSpPr>
            <p:nvPr/>
          </p:nvCxnSpPr>
          <p:spPr>
            <a:xfrm flipH="1" flipV="1">
              <a:off x="2448299" y="2827479"/>
              <a:ext cx="221360" cy="196019"/>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7" name="Google Shape;1035;p77">
              <a:extLst>
                <a:ext uri="{FF2B5EF4-FFF2-40B4-BE49-F238E27FC236}">
                  <a16:creationId xmlns:a16="http://schemas.microsoft.com/office/drawing/2014/main" id="{08F026BF-C67F-4CBB-BA9D-91C6438E8F53}"/>
                </a:ext>
              </a:extLst>
            </p:cNvPr>
            <p:cNvSpPr/>
            <p:nvPr/>
          </p:nvSpPr>
          <p:spPr>
            <a:xfrm>
              <a:off x="2159661" y="1940842"/>
              <a:ext cx="577500" cy="400200"/>
            </a:xfrm>
            <a:prstGeom prst="rect">
              <a:avLst/>
            </a:prstGeom>
            <a:blipFill rotWithShape="1">
              <a:blip r:embed="rId7">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8" name="Google Shape;1036;p77">
              <a:extLst>
                <a:ext uri="{FF2B5EF4-FFF2-40B4-BE49-F238E27FC236}">
                  <a16:creationId xmlns:a16="http://schemas.microsoft.com/office/drawing/2014/main" id="{E4EC1E84-E47B-422B-8F8A-07554C5E3566}"/>
                </a:ext>
              </a:extLst>
            </p:cNvPr>
            <p:cNvCxnSpPr>
              <a:stCxn id="14" idx="0"/>
              <a:endCxn id="17" idx="2"/>
            </p:cNvCxnSpPr>
            <p:nvPr/>
          </p:nvCxnSpPr>
          <p:spPr>
            <a:xfrm rot="10800000">
              <a:off x="2448298" y="2341179"/>
              <a:ext cx="0" cy="209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9" name="Google Shape;1037;p77">
              <a:extLst>
                <a:ext uri="{FF2B5EF4-FFF2-40B4-BE49-F238E27FC236}">
                  <a16:creationId xmlns:a16="http://schemas.microsoft.com/office/drawing/2014/main" id="{BDCBE4CB-6CCE-45D2-8FEB-66757020B402}"/>
                </a:ext>
              </a:extLst>
            </p:cNvPr>
            <p:cNvSpPr txBox="1"/>
            <p:nvPr/>
          </p:nvSpPr>
          <p:spPr>
            <a:xfrm>
              <a:off x="3450861" y="2546470"/>
              <a:ext cx="282000" cy="276900"/>
            </a:xfrm>
            <a:prstGeom prst="rect">
              <a:avLst/>
            </a:prstGeom>
            <a:blipFill rotWithShape="1">
              <a:blip r:embed="rId8">
                <a:alphaModFix/>
              </a:blip>
              <a:stretch>
                <a:fillRect l="-26089" t="-2219" r="-2824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0" name="Google Shape;1038;p77">
              <a:extLst>
                <a:ext uri="{FF2B5EF4-FFF2-40B4-BE49-F238E27FC236}">
                  <a16:creationId xmlns:a16="http://schemas.microsoft.com/office/drawing/2014/main" id="{AF953E9B-E1D8-4BD9-8802-53CF15DCA575}"/>
                </a:ext>
              </a:extLst>
            </p:cNvPr>
            <p:cNvCxnSpPr>
              <a:endCxn id="19" idx="2"/>
            </p:cNvCxnSpPr>
            <p:nvPr/>
          </p:nvCxnSpPr>
          <p:spPr>
            <a:xfrm rot="10800000" flipH="1">
              <a:off x="3384261" y="2823370"/>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1" name="Google Shape;1039;p77">
              <a:extLst>
                <a:ext uri="{FF2B5EF4-FFF2-40B4-BE49-F238E27FC236}">
                  <a16:creationId xmlns:a16="http://schemas.microsoft.com/office/drawing/2014/main" id="{3353D09D-A8E2-4745-B0B5-AE4745A112C1}"/>
                </a:ext>
              </a:extLst>
            </p:cNvPr>
            <p:cNvCxnSpPr>
              <a:stCxn id="88" idx="0"/>
              <a:endCxn id="19" idx="2"/>
            </p:cNvCxnSpPr>
            <p:nvPr/>
          </p:nvCxnSpPr>
          <p:spPr>
            <a:xfrm flipH="1" flipV="1">
              <a:off x="3591861" y="2823370"/>
              <a:ext cx="221360" cy="196019"/>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2" name="Google Shape;1041;p77">
              <a:extLst>
                <a:ext uri="{FF2B5EF4-FFF2-40B4-BE49-F238E27FC236}">
                  <a16:creationId xmlns:a16="http://schemas.microsoft.com/office/drawing/2014/main" id="{CB4D5C2C-377C-4A8B-8D15-62D28662441D}"/>
                </a:ext>
              </a:extLst>
            </p:cNvPr>
            <p:cNvSpPr/>
            <p:nvPr/>
          </p:nvSpPr>
          <p:spPr>
            <a:xfrm>
              <a:off x="3303223" y="1944920"/>
              <a:ext cx="583500" cy="4002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3" name="Google Shape;1042;p77">
              <a:extLst>
                <a:ext uri="{FF2B5EF4-FFF2-40B4-BE49-F238E27FC236}">
                  <a16:creationId xmlns:a16="http://schemas.microsoft.com/office/drawing/2014/main" id="{554D5A3D-9753-4CAD-B42C-3C8B2EF77110}"/>
                </a:ext>
              </a:extLst>
            </p:cNvPr>
            <p:cNvCxnSpPr>
              <a:stCxn id="19" idx="0"/>
              <a:endCxn id="22" idx="2"/>
            </p:cNvCxnSpPr>
            <p:nvPr/>
          </p:nvCxnSpPr>
          <p:spPr>
            <a:xfrm rot="10800000" flipH="1">
              <a:off x="3591861" y="2345170"/>
              <a:ext cx="3000" cy="201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4" name="Google Shape;1043;p77">
              <a:extLst>
                <a:ext uri="{FF2B5EF4-FFF2-40B4-BE49-F238E27FC236}">
                  <a16:creationId xmlns:a16="http://schemas.microsoft.com/office/drawing/2014/main" id="{5ED5E205-4802-412F-AAE2-5CF57DCE7A01}"/>
                </a:ext>
              </a:extLst>
            </p:cNvPr>
            <p:cNvSpPr txBox="1"/>
            <p:nvPr/>
          </p:nvSpPr>
          <p:spPr>
            <a:xfrm>
              <a:off x="4649653" y="2552091"/>
              <a:ext cx="282000" cy="276900"/>
            </a:xfrm>
            <a:prstGeom prst="rect">
              <a:avLst/>
            </a:prstGeom>
            <a:blipFill rotWithShape="1">
              <a:blip r:embed="rId10">
                <a:alphaModFix/>
              </a:blip>
              <a:stretch>
                <a:fillRect l="-28259" t="-2219" r="-2607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5" name="Google Shape;1044;p77">
              <a:extLst>
                <a:ext uri="{FF2B5EF4-FFF2-40B4-BE49-F238E27FC236}">
                  <a16:creationId xmlns:a16="http://schemas.microsoft.com/office/drawing/2014/main" id="{2FD097E3-0E65-4422-8FDB-97F347D161CD}"/>
                </a:ext>
              </a:extLst>
            </p:cNvPr>
            <p:cNvCxnSpPr>
              <a:endCxn id="24" idx="2"/>
            </p:cNvCxnSpPr>
            <p:nvPr/>
          </p:nvCxnSpPr>
          <p:spPr>
            <a:xfrm rot="10800000" flipH="1">
              <a:off x="4583053" y="2828991"/>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6" name="Google Shape;1045;p77">
              <a:extLst>
                <a:ext uri="{FF2B5EF4-FFF2-40B4-BE49-F238E27FC236}">
                  <a16:creationId xmlns:a16="http://schemas.microsoft.com/office/drawing/2014/main" id="{28960C39-0019-43FD-8F9D-1A02967B2FCB}"/>
                </a:ext>
              </a:extLst>
            </p:cNvPr>
            <p:cNvCxnSpPr>
              <a:cxnSpLocks/>
              <a:stCxn id="89" idx="0"/>
              <a:endCxn id="24" idx="2"/>
            </p:cNvCxnSpPr>
            <p:nvPr/>
          </p:nvCxnSpPr>
          <p:spPr>
            <a:xfrm flipH="1" flipV="1">
              <a:off x="4790653" y="2828991"/>
              <a:ext cx="219860" cy="196019"/>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7" name="Google Shape;1047;p77">
              <a:extLst>
                <a:ext uri="{FF2B5EF4-FFF2-40B4-BE49-F238E27FC236}">
                  <a16:creationId xmlns:a16="http://schemas.microsoft.com/office/drawing/2014/main" id="{88725506-E90C-4770-8670-0123E80B342D}"/>
                </a:ext>
              </a:extLst>
            </p:cNvPr>
            <p:cNvSpPr/>
            <p:nvPr/>
          </p:nvSpPr>
          <p:spPr>
            <a:xfrm>
              <a:off x="4502016" y="1950996"/>
              <a:ext cx="583500" cy="4002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8" name="Google Shape;1048;p77">
              <a:extLst>
                <a:ext uri="{FF2B5EF4-FFF2-40B4-BE49-F238E27FC236}">
                  <a16:creationId xmlns:a16="http://schemas.microsoft.com/office/drawing/2014/main" id="{403DC4C5-A876-4CC4-8BFE-4B13C51AEEF4}"/>
                </a:ext>
              </a:extLst>
            </p:cNvPr>
            <p:cNvCxnSpPr>
              <a:stCxn id="24" idx="0"/>
              <a:endCxn id="27" idx="2"/>
            </p:cNvCxnSpPr>
            <p:nvPr/>
          </p:nvCxnSpPr>
          <p:spPr>
            <a:xfrm rot="10800000" flipH="1">
              <a:off x="4790653" y="2351091"/>
              <a:ext cx="3000" cy="201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29" name="Google Shape;1049;p77">
            <a:extLst>
              <a:ext uri="{FF2B5EF4-FFF2-40B4-BE49-F238E27FC236}">
                <a16:creationId xmlns:a16="http://schemas.microsoft.com/office/drawing/2014/main" id="{F7814878-CC18-4083-A8A3-19849637FD45}"/>
              </a:ext>
            </a:extLst>
          </p:cNvPr>
          <p:cNvGrpSpPr/>
          <p:nvPr/>
        </p:nvGrpSpPr>
        <p:grpSpPr>
          <a:xfrm>
            <a:off x="1057075" y="3470132"/>
            <a:ext cx="4066650" cy="314790"/>
            <a:chOff x="1409433" y="4626854"/>
            <a:chExt cx="5422200" cy="419721"/>
          </a:xfrm>
        </p:grpSpPr>
        <p:cxnSp>
          <p:nvCxnSpPr>
            <p:cNvPr id="30" name="Google Shape;1050;p77">
              <a:extLst>
                <a:ext uri="{FF2B5EF4-FFF2-40B4-BE49-F238E27FC236}">
                  <a16:creationId xmlns:a16="http://schemas.microsoft.com/office/drawing/2014/main" id="{574DDA6F-1FB6-4DC5-BEBC-C646B3B608EE}"/>
                </a:ext>
              </a:extLst>
            </p:cNvPr>
            <p:cNvCxnSpPr>
              <a:stCxn id="59" idx="1"/>
              <a:endCxn id="48" idx="2"/>
            </p:cNvCxnSpPr>
            <p:nvPr/>
          </p:nvCxnSpPr>
          <p:spPr>
            <a:xfrm rot="10800000">
              <a:off x="1409433" y="4626854"/>
              <a:ext cx="5422200" cy="419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1" name="Google Shape;1053;p77">
              <a:extLst>
                <a:ext uri="{FF2B5EF4-FFF2-40B4-BE49-F238E27FC236}">
                  <a16:creationId xmlns:a16="http://schemas.microsoft.com/office/drawing/2014/main" id="{CAAFF60B-596E-417D-9431-1DC03C7AD16C}"/>
                </a:ext>
              </a:extLst>
            </p:cNvPr>
            <p:cNvCxnSpPr>
              <a:stCxn id="59" idx="1"/>
              <a:endCxn id="49" idx="2"/>
            </p:cNvCxnSpPr>
            <p:nvPr/>
          </p:nvCxnSpPr>
          <p:spPr>
            <a:xfrm rot="10800000">
              <a:off x="2646633" y="4626854"/>
              <a:ext cx="4185000" cy="419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2" name="Google Shape;1055;p77">
              <a:extLst>
                <a:ext uri="{FF2B5EF4-FFF2-40B4-BE49-F238E27FC236}">
                  <a16:creationId xmlns:a16="http://schemas.microsoft.com/office/drawing/2014/main" id="{349811DC-0689-4025-BEDD-47FF1EDE6C43}"/>
                </a:ext>
              </a:extLst>
            </p:cNvPr>
            <p:cNvCxnSpPr>
              <a:stCxn id="59" idx="1"/>
              <a:endCxn id="50" idx="2"/>
            </p:cNvCxnSpPr>
            <p:nvPr/>
          </p:nvCxnSpPr>
          <p:spPr>
            <a:xfrm rot="10800000">
              <a:off x="3806133" y="4629254"/>
              <a:ext cx="3025500" cy="417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3" name="Google Shape;1057;p77">
              <a:extLst>
                <a:ext uri="{FF2B5EF4-FFF2-40B4-BE49-F238E27FC236}">
                  <a16:creationId xmlns:a16="http://schemas.microsoft.com/office/drawing/2014/main" id="{FCE4E129-999C-4EB2-B7C3-36E7085F714E}"/>
                </a:ext>
              </a:extLst>
            </p:cNvPr>
            <p:cNvCxnSpPr>
              <a:stCxn id="59" idx="1"/>
              <a:endCxn id="51" idx="2"/>
            </p:cNvCxnSpPr>
            <p:nvPr/>
          </p:nvCxnSpPr>
          <p:spPr>
            <a:xfrm rot="10800000">
              <a:off x="5043033" y="4629254"/>
              <a:ext cx="1788600" cy="417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34" name="Google Shape;1059;p77">
            <a:extLst>
              <a:ext uri="{FF2B5EF4-FFF2-40B4-BE49-F238E27FC236}">
                <a16:creationId xmlns:a16="http://schemas.microsoft.com/office/drawing/2014/main" id="{5F1090DD-4FA2-4CDF-BD40-0F1D4392B857}"/>
              </a:ext>
            </a:extLst>
          </p:cNvPr>
          <p:cNvCxnSpPr>
            <a:stCxn id="58" idx="0"/>
          </p:cNvCxnSpPr>
          <p:nvPr/>
        </p:nvCxnSpPr>
        <p:spPr>
          <a:xfrm rot="10800000">
            <a:off x="5536465" y="2994928"/>
            <a:ext cx="0" cy="95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35" name="Google Shape;1060;p77">
            <a:extLst>
              <a:ext uri="{FF2B5EF4-FFF2-40B4-BE49-F238E27FC236}">
                <a16:creationId xmlns:a16="http://schemas.microsoft.com/office/drawing/2014/main" id="{3D015224-0650-4907-B083-13D719A0F90B}"/>
              </a:ext>
            </a:extLst>
          </p:cNvPr>
          <p:cNvGrpSpPr/>
          <p:nvPr/>
        </p:nvGrpSpPr>
        <p:grpSpPr>
          <a:xfrm>
            <a:off x="5347577" y="2220718"/>
            <a:ext cx="2230425" cy="774055"/>
            <a:chOff x="7130103" y="2960958"/>
            <a:chExt cx="2973900" cy="1032073"/>
          </a:xfrm>
        </p:grpSpPr>
        <p:sp>
          <p:nvSpPr>
            <p:cNvPr id="36" name="Google Shape;1061;p77">
              <a:extLst>
                <a:ext uri="{FF2B5EF4-FFF2-40B4-BE49-F238E27FC236}">
                  <a16:creationId xmlns:a16="http://schemas.microsoft.com/office/drawing/2014/main" id="{A7739637-6BCE-44A4-9392-078402BC8468}"/>
                </a:ext>
              </a:extLst>
            </p:cNvPr>
            <p:cNvSpPr/>
            <p:nvPr/>
          </p:nvSpPr>
          <p:spPr>
            <a:xfrm>
              <a:off x="7130103" y="3665131"/>
              <a:ext cx="2973900" cy="3279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Output Layer</a:t>
              </a:r>
              <a:endParaRPr sz="1400">
                <a:solidFill>
                  <a:schemeClr val="dk1"/>
                </a:solidFill>
                <a:latin typeface="Calibri"/>
                <a:ea typeface="Calibri"/>
                <a:cs typeface="Calibri"/>
                <a:sym typeface="Calibri"/>
              </a:endParaRPr>
            </a:p>
          </p:txBody>
        </p:sp>
        <p:sp>
          <p:nvSpPr>
            <p:cNvPr id="37" name="Google Shape;1062;p77">
              <a:extLst>
                <a:ext uri="{FF2B5EF4-FFF2-40B4-BE49-F238E27FC236}">
                  <a16:creationId xmlns:a16="http://schemas.microsoft.com/office/drawing/2014/main" id="{0D5A2639-117A-4676-A50F-C9ACA16CA1D1}"/>
                </a:ext>
              </a:extLst>
            </p:cNvPr>
            <p:cNvSpPr/>
            <p:nvPr/>
          </p:nvSpPr>
          <p:spPr>
            <a:xfrm>
              <a:off x="7135674" y="2960958"/>
              <a:ext cx="492600" cy="400200"/>
            </a:xfrm>
            <a:prstGeom prst="rect">
              <a:avLst/>
            </a:prstGeom>
            <a:blipFill rotWithShape="1">
              <a:blip r:embed="rId12">
                <a:alphaModFix/>
              </a:blip>
              <a:stretch>
                <a:fillRect t="-6149" r="-162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8" name="Google Shape;1063;p77">
              <a:extLst>
                <a:ext uri="{FF2B5EF4-FFF2-40B4-BE49-F238E27FC236}">
                  <a16:creationId xmlns:a16="http://schemas.microsoft.com/office/drawing/2014/main" id="{A5BA6AB6-BC69-4674-B138-5ABB6F60371D}"/>
                </a:ext>
              </a:extLst>
            </p:cNvPr>
            <p:cNvCxnSpPr>
              <a:endCxn id="37" idx="2"/>
            </p:cNvCxnSpPr>
            <p:nvPr/>
          </p:nvCxnSpPr>
          <p:spPr>
            <a:xfrm rot="10800000">
              <a:off x="7381974" y="3361158"/>
              <a:ext cx="3000" cy="287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39" name="Google Shape;1064;p77">
            <a:extLst>
              <a:ext uri="{FF2B5EF4-FFF2-40B4-BE49-F238E27FC236}">
                <a16:creationId xmlns:a16="http://schemas.microsoft.com/office/drawing/2014/main" id="{ECF398E3-D737-4004-B42B-6137A2B81E9F}"/>
              </a:ext>
            </a:extLst>
          </p:cNvPr>
          <p:cNvGrpSpPr/>
          <p:nvPr/>
        </p:nvGrpSpPr>
        <p:grpSpPr>
          <a:xfrm>
            <a:off x="902629" y="691717"/>
            <a:ext cx="2690361" cy="787767"/>
            <a:chOff x="1214705" y="697758"/>
            <a:chExt cx="3587148" cy="1161385"/>
          </a:xfrm>
        </p:grpSpPr>
        <p:cxnSp>
          <p:nvCxnSpPr>
            <p:cNvPr id="41" name="Google Shape;1066;p77">
              <a:extLst>
                <a:ext uri="{FF2B5EF4-FFF2-40B4-BE49-F238E27FC236}">
                  <a16:creationId xmlns:a16="http://schemas.microsoft.com/office/drawing/2014/main" id="{D86E26CB-DC63-40A4-A35D-08CFF0BCB659}"/>
                </a:ext>
              </a:extLst>
            </p:cNvPr>
            <p:cNvCxnSpPr>
              <a:stCxn id="12" idx="0"/>
              <a:endCxn id="43" idx="2"/>
            </p:cNvCxnSpPr>
            <p:nvPr/>
          </p:nvCxnSpPr>
          <p:spPr>
            <a:xfrm rot="10800000" flipH="1">
              <a:off x="1214705" y="1288793"/>
              <a:ext cx="1831800" cy="567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2" name="Google Shape;1068;p77">
              <a:extLst>
                <a:ext uri="{FF2B5EF4-FFF2-40B4-BE49-F238E27FC236}">
                  <a16:creationId xmlns:a16="http://schemas.microsoft.com/office/drawing/2014/main" id="{F52AA97B-D246-4A55-AF0D-5D5EF10D8678}"/>
                </a:ext>
              </a:extLst>
            </p:cNvPr>
            <p:cNvCxnSpPr>
              <a:stCxn id="17" idx="0"/>
              <a:endCxn id="43" idx="2"/>
            </p:cNvCxnSpPr>
            <p:nvPr/>
          </p:nvCxnSpPr>
          <p:spPr>
            <a:xfrm rot="10800000" flipH="1">
              <a:off x="2456498" y="1288716"/>
              <a:ext cx="590100" cy="559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43" name="Google Shape;1067;p77">
              <a:extLst>
                <a:ext uri="{FF2B5EF4-FFF2-40B4-BE49-F238E27FC236}">
                  <a16:creationId xmlns:a16="http://schemas.microsoft.com/office/drawing/2014/main" id="{79EEDDC6-99C8-4A55-9001-B0E8E4421241}"/>
                </a:ext>
              </a:extLst>
            </p:cNvPr>
            <p:cNvSpPr txBox="1"/>
            <p:nvPr/>
          </p:nvSpPr>
          <p:spPr>
            <a:xfrm>
              <a:off x="2905545" y="1011858"/>
              <a:ext cx="282000" cy="276900"/>
            </a:xfrm>
            <a:prstGeom prst="rect">
              <a:avLst/>
            </a:prstGeom>
            <a:blipFill rotWithShape="1">
              <a:blip r:embed="rId13">
                <a:alphaModFix/>
              </a:blip>
              <a:stretch>
                <a:fillRect l="-25528" r="-25528" b="-3901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4" name="Google Shape;1069;p77">
              <a:extLst>
                <a:ext uri="{FF2B5EF4-FFF2-40B4-BE49-F238E27FC236}">
                  <a16:creationId xmlns:a16="http://schemas.microsoft.com/office/drawing/2014/main" id="{ECEB4C16-069B-4D49-A694-5AD9D9D0FE33}"/>
                </a:ext>
              </a:extLst>
            </p:cNvPr>
            <p:cNvCxnSpPr>
              <a:stCxn id="22" idx="0"/>
              <a:endCxn id="43" idx="2"/>
            </p:cNvCxnSpPr>
            <p:nvPr/>
          </p:nvCxnSpPr>
          <p:spPr>
            <a:xfrm rot="10800000">
              <a:off x="3046560" y="1288725"/>
              <a:ext cx="556500" cy="563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5" name="Google Shape;1070;p77">
              <a:extLst>
                <a:ext uri="{FF2B5EF4-FFF2-40B4-BE49-F238E27FC236}">
                  <a16:creationId xmlns:a16="http://schemas.microsoft.com/office/drawing/2014/main" id="{95648378-3448-4EB2-8969-CB0382C4CF5B}"/>
                </a:ext>
              </a:extLst>
            </p:cNvPr>
            <p:cNvCxnSpPr>
              <a:stCxn id="27" idx="0"/>
              <a:endCxn id="43" idx="2"/>
            </p:cNvCxnSpPr>
            <p:nvPr/>
          </p:nvCxnSpPr>
          <p:spPr>
            <a:xfrm rot="10800000">
              <a:off x="3046553" y="1288843"/>
              <a:ext cx="1755300" cy="570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6" name="Google Shape;1071;p77">
              <a:extLst>
                <a:ext uri="{FF2B5EF4-FFF2-40B4-BE49-F238E27FC236}">
                  <a16:creationId xmlns:a16="http://schemas.microsoft.com/office/drawing/2014/main" id="{04662A34-1F92-4107-B2C1-D9ABB2290DA5}"/>
                </a:ext>
              </a:extLst>
            </p:cNvPr>
            <p:cNvCxnSpPr>
              <a:cxnSpLocks/>
              <a:stCxn id="43" idx="0"/>
            </p:cNvCxnSpPr>
            <p:nvPr/>
          </p:nvCxnSpPr>
          <p:spPr>
            <a:xfrm rot="10800000">
              <a:off x="3046545" y="697758"/>
              <a:ext cx="0" cy="314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47" name="Google Shape;1072;p77">
            <a:extLst>
              <a:ext uri="{FF2B5EF4-FFF2-40B4-BE49-F238E27FC236}">
                <a16:creationId xmlns:a16="http://schemas.microsoft.com/office/drawing/2014/main" id="{D19DCE56-1A66-42A6-B0A7-EBA544B82BDE}"/>
              </a:ext>
            </a:extLst>
          </p:cNvPr>
          <p:cNvGrpSpPr/>
          <p:nvPr/>
        </p:nvGrpSpPr>
        <p:grpSpPr>
          <a:xfrm>
            <a:off x="748073" y="3017652"/>
            <a:ext cx="3343297" cy="454366"/>
            <a:chOff x="997431" y="4023536"/>
            <a:chExt cx="4457729" cy="605822"/>
          </a:xfrm>
        </p:grpSpPr>
        <p:sp>
          <p:nvSpPr>
            <p:cNvPr id="48" name="Google Shape;1052;p77">
              <a:extLst>
                <a:ext uri="{FF2B5EF4-FFF2-40B4-BE49-F238E27FC236}">
                  <a16:creationId xmlns:a16="http://schemas.microsoft.com/office/drawing/2014/main" id="{9DEA3B08-673B-456B-BFB2-AF7A73DD8B10}"/>
                </a:ext>
              </a:extLst>
            </p:cNvPr>
            <p:cNvSpPr txBox="1"/>
            <p:nvPr/>
          </p:nvSpPr>
          <p:spPr>
            <a:xfrm>
              <a:off x="997431" y="4257536"/>
              <a:ext cx="824100" cy="369300"/>
            </a:xfrm>
            <a:prstGeom prst="rect">
              <a:avLst/>
            </a:prstGeom>
            <a:blipFill rotWithShape="1">
              <a:blip r:embed="rId14">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9" name="Google Shape;1054;p77">
              <a:extLst>
                <a:ext uri="{FF2B5EF4-FFF2-40B4-BE49-F238E27FC236}">
                  <a16:creationId xmlns:a16="http://schemas.microsoft.com/office/drawing/2014/main" id="{30FC05F4-F90E-442B-B5E2-144FD9CF4FBA}"/>
                </a:ext>
              </a:extLst>
            </p:cNvPr>
            <p:cNvSpPr txBox="1"/>
            <p:nvPr/>
          </p:nvSpPr>
          <p:spPr>
            <a:xfrm>
              <a:off x="2234489" y="4257536"/>
              <a:ext cx="824100" cy="369300"/>
            </a:xfrm>
            <a:prstGeom prst="rect">
              <a:avLst/>
            </a:prstGeom>
            <a:blipFill rotWithShape="1">
              <a:blip r:embed="rId15">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0" name="Google Shape;1056;p77">
              <a:extLst>
                <a:ext uri="{FF2B5EF4-FFF2-40B4-BE49-F238E27FC236}">
                  <a16:creationId xmlns:a16="http://schemas.microsoft.com/office/drawing/2014/main" id="{DFA97BF3-0949-4352-B95D-472D573D0714}"/>
                </a:ext>
              </a:extLst>
            </p:cNvPr>
            <p:cNvSpPr txBox="1"/>
            <p:nvPr/>
          </p:nvSpPr>
          <p:spPr>
            <a:xfrm>
              <a:off x="3394002" y="4260058"/>
              <a:ext cx="824100" cy="369300"/>
            </a:xfrm>
            <a:prstGeom prst="rect">
              <a:avLst/>
            </a:prstGeom>
            <a:blipFill rotWithShape="1">
              <a:blip r:embed="rId16">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1" name="Google Shape;1058;p77">
              <a:extLst>
                <a:ext uri="{FF2B5EF4-FFF2-40B4-BE49-F238E27FC236}">
                  <a16:creationId xmlns:a16="http://schemas.microsoft.com/office/drawing/2014/main" id="{94546C7B-BAB8-40CD-9369-C7CADFF3104B}"/>
                </a:ext>
              </a:extLst>
            </p:cNvPr>
            <p:cNvSpPr txBox="1"/>
            <p:nvPr/>
          </p:nvSpPr>
          <p:spPr>
            <a:xfrm>
              <a:off x="4631060" y="4260058"/>
              <a:ext cx="824100" cy="369300"/>
            </a:xfrm>
            <a:prstGeom prst="rect">
              <a:avLst/>
            </a:prstGeom>
            <a:blipFill rotWithShape="1">
              <a:blip r:embed="rId17">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52" name="Google Shape;1073;p77">
              <a:extLst>
                <a:ext uri="{FF2B5EF4-FFF2-40B4-BE49-F238E27FC236}">
                  <a16:creationId xmlns:a16="http://schemas.microsoft.com/office/drawing/2014/main" id="{E7859F58-12EA-4AC0-8B0A-EE20E29EA9E3}"/>
                </a:ext>
              </a:extLst>
            </p:cNvPr>
            <p:cNvGrpSpPr/>
            <p:nvPr/>
          </p:nvGrpSpPr>
          <p:grpSpPr>
            <a:xfrm>
              <a:off x="1409481" y="4023536"/>
              <a:ext cx="3633629" cy="236522"/>
              <a:chOff x="1409481" y="4023536"/>
              <a:chExt cx="3633629" cy="236522"/>
            </a:xfrm>
          </p:grpSpPr>
          <p:cxnSp>
            <p:nvCxnSpPr>
              <p:cNvPr id="53" name="Google Shape;1074;p77">
                <a:extLst>
                  <a:ext uri="{FF2B5EF4-FFF2-40B4-BE49-F238E27FC236}">
                    <a16:creationId xmlns:a16="http://schemas.microsoft.com/office/drawing/2014/main" id="{E015DFF8-FA8A-4255-97D4-DB62A488DEFA}"/>
                  </a:ext>
                </a:extLst>
              </p:cNvPr>
              <p:cNvCxnSpPr>
                <a:stCxn id="48" idx="0"/>
              </p:cNvCxnSpPr>
              <p:nvPr/>
            </p:nvCxnSpPr>
            <p:spPr>
              <a:xfrm rot="10800000">
                <a:off x="1409481"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4" name="Google Shape;1075;p77">
                <a:extLst>
                  <a:ext uri="{FF2B5EF4-FFF2-40B4-BE49-F238E27FC236}">
                    <a16:creationId xmlns:a16="http://schemas.microsoft.com/office/drawing/2014/main" id="{500F91BA-DA02-41C3-A351-D08614626BB7}"/>
                  </a:ext>
                </a:extLst>
              </p:cNvPr>
              <p:cNvCxnSpPr>
                <a:stCxn id="49" idx="0"/>
              </p:cNvCxnSpPr>
              <p:nvPr/>
            </p:nvCxnSpPr>
            <p:spPr>
              <a:xfrm rot="10800000">
                <a:off x="2646539"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5" name="Google Shape;1076;p77">
                <a:extLst>
                  <a:ext uri="{FF2B5EF4-FFF2-40B4-BE49-F238E27FC236}">
                    <a16:creationId xmlns:a16="http://schemas.microsoft.com/office/drawing/2014/main" id="{512C99B3-E297-429C-A5CF-FDE745BBF63C}"/>
                  </a:ext>
                </a:extLst>
              </p:cNvPr>
              <p:cNvCxnSpPr>
                <a:stCxn id="50" idx="0"/>
              </p:cNvCxnSpPr>
              <p:nvPr/>
            </p:nvCxnSpPr>
            <p:spPr>
              <a:xfrm rot="10800000">
                <a:off x="3806052"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6" name="Google Shape;1077;p77">
                <a:extLst>
                  <a:ext uri="{FF2B5EF4-FFF2-40B4-BE49-F238E27FC236}">
                    <a16:creationId xmlns:a16="http://schemas.microsoft.com/office/drawing/2014/main" id="{AF57C916-FE15-4D22-8C07-6B5A50C369EA}"/>
                  </a:ext>
                </a:extLst>
              </p:cNvPr>
              <p:cNvCxnSpPr>
                <a:stCxn id="51" idx="0"/>
              </p:cNvCxnSpPr>
              <p:nvPr/>
            </p:nvCxnSpPr>
            <p:spPr>
              <a:xfrm rot="10800000">
                <a:off x="5043110"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grpSp>
        <p:nvGrpSpPr>
          <p:cNvPr id="57" name="Google Shape;1078;p77">
            <a:extLst>
              <a:ext uri="{FF2B5EF4-FFF2-40B4-BE49-F238E27FC236}">
                <a16:creationId xmlns:a16="http://schemas.microsoft.com/office/drawing/2014/main" id="{9559E65B-9AE8-42E7-BD5E-432B881F1B8B}"/>
              </a:ext>
            </a:extLst>
          </p:cNvPr>
          <p:cNvGrpSpPr/>
          <p:nvPr/>
        </p:nvGrpSpPr>
        <p:grpSpPr>
          <a:xfrm>
            <a:off x="675275" y="3470149"/>
            <a:ext cx="5050077" cy="1282667"/>
            <a:chOff x="900367" y="4626865"/>
            <a:chExt cx="6733436" cy="1710222"/>
          </a:xfrm>
        </p:grpSpPr>
        <p:sp>
          <p:nvSpPr>
            <p:cNvPr id="58" name="Google Shape;1023;p77">
              <a:extLst>
                <a:ext uri="{FF2B5EF4-FFF2-40B4-BE49-F238E27FC236}">
                  <a16:creationId xmlns:a16="http://schemas.microsoft.com/office/drawing/2014/main" id="{9B216185-E7D4-4027-9D41-0E106651B211}"/>
                </a:ext>
              </a:extLst>
            </p:cNvPr>
            <p:cNvSpPr/>
            <p:nvPr/>
          </p:nvSpPr>
          <p:spPr>
            <a:xfrm>
              <a:off x="7130103" y="5262037"/>
              <a:ext cx="503700" cy="3291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sp>
          <p:nvSpPr>
            <p:cNvPr id="59" name="Google Shape;1051;p77">
              <a:extLst>
                <a:ext uri="{FF2B5EF4-FFF2-40B4-BE49-F238E27FC236}">
                  <a16:creationId xmlns:a16="http://schemas.microsoft.com/office/drawing/2014/main" id="{8B1696FF-2E82-4DB6-A906-18E3F530E17D}"/>
                </a:ext>
              </a:extLst>
            </p:cNvPr>
            <p:cNvSpPr/>
            <p:nvPr/>
          </p:nvSpPr>
          <p:spPr>
            <a:xfrm>
              <a:off x="6831633" y="4840754"/>
              <a:ext cx="526200" cy="411600"/>
            </a:xfrm>
            <a:prstGeom prst="rect">
              <a:avLst/>
            </a:prstGeom>
            <a:blipFill rotWithShape="1">
              <a:blip r:embed="rId18">
                <a:alphaModFix/>
              </a:blip>
              <a:stretch>
                <a:fillRect b="-29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0" name="Google Shape;1079;p77">
              <a:extLst>
                <a:ext uri="{FF2B5EF4-FFF2-40B4-BE49-F238E27FC236}">
                  <a16:creationId xmlns:a16="http://schemas.microsoft.com/office/drawing/2014/main" id="{5E0603E2-2933-40DB-A272-F9102B163BBB}"/>
                </a:ext>
              </a:extLst>
            </p:cNvPr>
            <p:cNvSpPr/>
            <p:nvPr/>
          </p:nvSpPr>
          <p:spPr>
            <a:xfrm>
              <a:off x="1157673"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61" name="Google Shape;1080;p77">
              <a:extLst>
                <a:ext uri="{FF2B5EF4-FFF2-40B4-BE49-F238E27FC236}">
                  <a16:creationId xmlns:a16="http://schemas.microsoft.com/office/drawing/2014/main" id="{2B8778F9-EA52-49FF-8B4F-7EF11A103339}"/>
                </a:ext>
              </a:extLst>
            </p:cNvPr>
            <p:cNvCxnSpPr>
              <a:stCxn id="65" idx="0"/>
              <a:endCxn id="60" idx="2"/>
            </p:cNvCxnSpPr>
            <p:nvPr/>
          </p:nvCxnSpPr>
          <p:spPr>
            <a:xfrm rot="10800000">
              <a:off x="1409573" y="5589065"/>
              <a:ext cx="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2" name="Google Shape;1082;p77">
              <a:extLst>
                <a:ext uri="{FF2B5EF4-FFF2-40B4-BE49-F238E27FC236}">
                  <a16:creationId xmlns:a16="http://schemas.microsoft.com/office/drawing/2014/main" id="{73B20D83-7CC2-4E14-A546-D484998DC2DD}"/>
                </a:ext>
              </a:extLst>
            </p:cNvPr>
            <p:cNvCxnSpPr>
              <a:stCxn id="60" idx="3"/>
              <a:endCxn id="66" idx="1"/>
            </p:cNvCxnSpPr>
            <p:nvPr/>
          </p:nvCxnSpPr>
          <p:spPr>
            <a:xfrm>
              <a:off x="1661373" y="5424416"/>
              <a:ext cx="733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3" name="Google Shape;1084;p77">
              <a:extLst>
                <a:ext uri="{FF2B5EF4-FFF2-40B4-BE49-F238E27FC236}">
                  <a16:creationId xmlns:a16="http://schemas.microsoft.com/office/drawing/2014/main" id="{D905A03C-8D4E-4932-AE01-6FC3AE4AFE4D}"/>
                </a:ext>
              </a:extLst>
            </p:cNvPr>
            <p:cNvCxnSpPr>
              <a:stCxn id="60" idx="0"/>
              <a:endCxn id="48" idx="2"/>
            </p:cNvCxnSpPr>
            <p:nvPr/>
          </p:nvCxnSpPr>
          <p:spPr>
            <a:xfrm rot="10800000">
              <a:off x="1409523"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4" name="Google Shape;1085;p77">
              <a:extLst>
                <a:ext uri="{FF2B5EF4-FFF2-40B4-BE49-F238E27FC236}">
                  <a16:creationId xmlns:a16="http://schemas.microsoft.com/office/drawing/2014/main" id="{7178ECD0-80DF-418E-B8B1-B796ECF8E02F}"/>
                </a:ext>
              </a:extLst>
            </p:cNvPr>
            <p:cNvSpPr/>
            <p:nvPr/>
          </p:nvSpPr>
          <p:spPr>
            <a:xfrm>
              <a:off x="900367" y="4859854"/>
              <a:ext cx="506700" cy="400200"/>
            </a:xfrm>
            <a:prstGeom prst="rect">
              <a:avLst/>
            </a:prstGeom>
            <a:blipFill rotWithShape="1">
              <a:blip r:embed="rId19">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5" name="Google Shape;1081;p77">
              <a:extLst>
                <a:ext uri="{FF2B5EF4-FFF2-40B4-BE49-F238E27FC236}">
                  <a16:creationId xmlns:a16="http://schemas.microsoft.com/office/drawing/2014/main" id="{A63729DF-315F-4E6E-A731-472C39C86FDD}"/>
                </a:ext>
              </a:extLst>
            </p:cNvPr>
            <p:cNvSpPr/>
            <p:nvPr/>
          </p:nvSpPr>
          <p:spPr>
            <a:xfrm>
              <a:off x="1164623" y="5934365"/>
              <a:ext cx="489900" cy="400200"/>
            </a:xfrm>
            <a:prstGeom prst="rect">
              <a:avLst/>
            </a:prstGeom>
            <a:blipFill rotWithShape="1">
              <a:blip r:embed="rId20">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6" name="Google Shape;1083;p77">
              <a:extLst>
                <a:ext uri="{FF2B5EF4-FFF2-40B4-BE49-F238E27FC236}">
                  <a16:creationId xmlns:a16="http://schemas.microsoft.com/office/drawing/2014/main" id="{E86F88E0-BE70-44AC-B209-12C0F900F67C}"/>
                </a:ext>
              </a:extLst>
            </p:cNvPr>
            <p:cNvSpPr/>
            <p:nvPr/>
          </p:nvSpPr>
          <p:spPr>
            <a:xfrm>
              <a:off x="2394731"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67" name="Google Shape;1086;p77">
              <a:extLst>
                <a:ext uri="{FF2B5EF4-FFF2-40B4-BE49-F238E27FC236}">
                  <a16:creationId xmlns:a16="http://schemas.microsoft.com/office/drawing/2014/main" id="{D0CABC74-E0DC-4D5D-A9C0-F16CA4EA5C3F}"/>
                </a:ext>
              </a:extLst>
            </p:cNvPr>
            <p:cNvCxnSpPr>
              <a:stCxn id="70" idx="0"/>
              <a:endCxn id="66" idx="2"/>
            </p:cNvCxnSpPr>
            <p:nvPr/>
          </p:nvCxnSpPr>
          <p:spPr>
            <a:xfrm rot="10800000">
              <a:off x="2646631" y="5589065"/>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8" name="Google Shape;1088;p77">
              <a:extLst>
                <a:ext uri="{FF2B5EF4-FFF2-40B4-BE49-F238E27FC236}">
                  <a16:creationId xmlns:a16="http://schemas.microsoft.com/office/drawing/2014/main" id="{12235888-BB4D-4E5F-B1F3-BD59F4E4970E}"/>
                </a:ext>
              </a:extLst>
            </p:cNvPr>
            <p:cNvCxnSpPr>
              <a:stCxn id="66" idx="0"/>
              <a:endCxn id="49" idx="2"/>
            </p:cNvCxnSpPr>
            <p:nvPr/>
          </p:nvCxnSpPr>
          <p:spPr>
            <a:xfrm rot="10800000">
              <a:off x="2646581"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9" name="Google Shape;1089;p77">
              <a:extLst>
                <a:ext uri="{FF2B5EF4-FFF2-40B4-BE49-F238E27FC236}">
                  <a16:creationId xmlns:a16="http://schemas.microsoft.com/office/drawing/2014/main" id="{938FCE42-4D38-4B58-ADF0-85778055B24D}"/>
                </a:ext>
              </a:extLst>
            </p:cNvPr>
            <p:cNvSpPr/>
            <p:nvPr/>
          </p:nvSpPr>
          <p:spPr>
            <a:xfrm>
              <a:off x="2140668" y="4862618"/>
              <a:ext cx="506700" cy="400200"/>
            </a:xfrm>
            <a:prstGeom prst="rect">
              <a:avLst/>
            </a:prstGeom>
            <a:blipFill rotWithShape="1">
              <a:blip r:embed="rId21">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0" name="Google Shape;1087;p77">
              <a:extLst>
                <a:ext uri="{FF2B5EF4-FFF2-40B4-BE49-F238E27FC236}">
                  <a16:creationId xmlns:a16="http://schemas.microsoft.com/office/drawing/2014/main" id="{9988283E-147B-4563-86E1-0103601DA8FD}"/>
                </a:ext>
              </a:extLst>
            </p:cNvPr>
            <p:cNvSpPr/>
            <p:nvPr/>
          </p:nvSpPr>
          <p:spPr>
            <a:xfrm>
              <a:off x="2401681" y="5934365"/>
              <a:ext cx="495900" cy="400200"/>
            </a:xfrm>
            <a:prstGeom prst="rect">
              <a:avLst/>
            </a:prstGeom>
            <a:blipFill rotWithShape="1">
              <a:blip r:embed="rId22">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1" name="Google Shape;1090;p77">
              <a:extLst>
                <a:ext uri="{FF2B5EF4-FFF2-40B4-BE49-F238E27FC236}">
                  <a16:creationId xmlns:a16="http://schemas.microsoft.com/office/drawing/2014/main" id="{C6800A76-FD90-40BE-86BE-7392FEF14E83}"/>
                </a:ext>
              </a:extLst>
            </p:cNvPr>
            <p:cNvSpPr/>
            <p:nvPr/>
          </p:nvSpPr>
          <p:spPr>
            <a:xfrm>
              <a:off x="3555185"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72" name="Google Shape;1091;p77">
              <a:extLst>
                <a:ext uri="{FF2B5EF4-FFF2-40B4-BE49-F238E27FC236}">
                  <a16:creationId xmlns:a16="http://schemas.microsoft.com/office/drawing/2014/main" id="{AFF41DED-E96B-492C-846F-C643AECD7EE7}"/>
                </a:ext>
              </a:extLst>
            </p:cNvPr>
            <p:cNvCxnSpPr>
              <a:stCxn id="76" idx="0"/>
              <a:endCxn id="71" idx="2"/>
            </p:cNvCxnSpPr>
            <p:nvPr/>
          </p:nvCxnSpPr>
          <p:spPr>
            <a:xfrm rot="10800000">
              <a:off x="3807044" y="5588887"/>
              <a:ext cx="2100" cy="348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3" name="Google Shape;1093;p77">
              <a:extLst>
                <a:ext uri="{FF2B5EF4-FFF2-40B4-BE49-F238E27FC236}">
                  <a16:creationId xmlns:a16="http://schemas.microsoft.com/office/drawing/2014/main" id="{F1F80F00-D6CF-4DA6-9ED4-0F7528F30654}"/>
                </a:ext>
              </a:extLst>
            </p:cNvPr>
            <p:cNvCxnSpPr>
              <a:stCxn id="71" idx="3"/>
              <a:endCxn id="77" idx="1"/>
            </p:cNvCxnSpPr>
            <p:nvPr/>
          </p:nvCxnSpPr>
          <p:spPr>
            <a:xfrm>
              <a:off x="4058885" y="5424416"/>
              <a:ext cx="732300" cy="2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4" name="Google Shape;1095;p77">
              <a:extLst>
                <a:ext uri="{FF2B5EF4-FFF2-40B4-BE49-F238E27FC236}">
                  <a16:creationId xmlns:a16="http://schemas.microsoft.com/office/drawing/2014/main" id="{5DAAFA41-001D-4C05-B2F2-90C80B11F5DD}"/>
                </a:ext>
              </a:extLst>
            </p:cNvPr>
            <p:cNvCxnSpPr>
              <a:stCxn id="71" idx="0"/>
              <a:endCxn id="50" idx="2"/>
            </p:cNvCxnSpPr>
            <p:nvPr/>
          </p:nvCxnSpPr>
          <p:spPr>
            <a:xfrm rot="10800000">
              <a:off x="3806135" y="4629266"/>
              <a:ext cx="900" cy="630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75" name="Google Shape;1096;p77">
              <a:extLst>
                <a:ext uri="{FF2B5EF4-FFF2-40B4-BE49-F238E27FC236}">
                  <a16:creationId xmlns:a16="http://schemas.microsoft.com/office/drawing/2014/main" id="{41246B55-0E8A-4493-8E1D-8A1F00EB3C0F}"/>
                </a:ext>
              </a:extLst>
            </p:cNvPr>
            <p:cNvSpPr/>
            <p:nvPr/>
          </p:nvSpPr>
          <p:spPr>
            <a:xfrm>
              <a:off x="3297934" y="4852295"/>
              <a:ext cx="506700" cy="400200"/>
            </a:xfrm>
            <a:prstGeom prst="rect">
              <a:avLst/>
            </a:prstGeom>
            <a:blipFill rotWithShape="1">
              <a:blip r:embed="rId23">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6" name="Google Shape;1092;p77">
              <a:extLst>
                <a:ext uri="{FF2B5EF4-FFF2-40B4-BE49-F238E27FC236}">
                  <a16:creationId xmlns:a16="http://schemas.microsoft.com/office/drawing/2014/main" id="{7CA21E45-60C8-454A-B516-614BBA968646}"/>
                </a:ext>
              </a:extLst>
            </p:cNvPr>
            <p:cNvSpPr/>
            <p:nvPr/>
          </p:nvSpPr>
          <p:spPr>
            <a:xfrm>
              <a:off x="3561194" y="5936887"/>
              <a:ext cx="495900" cy="400200"/>
            </a:xfrm>
            <a:prstGeom prst="rect">
              <a:avLst/>
            </a:prstGeom>
            <a:blipFill rotWithShape="1">
              <a:blip r:embed="rId2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7" name="Google Shape;1094;p77">
              <a:extLst>
                <a:ext uri="{FF2B5EF4-FFF2-40B4-BE49-F238E27FC236}">
                  <a16:creationId xmlns:a16="http://schemas.microsoft.com/office/drawing/2014/main" id="{A214ABB8-83FA-4D97-A98F-1A3A5BDB2E9A}"/>
                </a:ext>
              </a:extLst>
            </p:cNvPr>
            <p:cNvSpPr/>
            <p:nvPr/>
          </p:nvSpPr>
          <p:spPr>
            <a:xfrm>
              <a:off x="4791302" y="5262388"/>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78" name="Google Shape;1097;p77">
              <a:extLst>
                <a:ext uri="{FF2B5EF4-FFF2-40B4-BE49-F238E27FC236}">
                  <a16:creationId xmlns:a16="http://schemas.microsoft.com/office/drawing/2014/main" id="{E523A09E-0F54-4CD2-8E95-4685BF1B8857}"/>
                </a:ext>
              </a:extLst>
            </p:cNvPr>
            <p:cNvCxnSpPr>
              <a:stCxn id="82" idx="0"/>
              <a:endCxn id="77" idx="2"/>
            </p:cNvCxnSpPr>
            <p:nvPr/>
          </p:nvCxnSpPr>
          <p:spPr>
            <a:xfrm rot="10800000">
              <a:off x="5043202" y="5591587"/>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9" name="Google Shape;1099;p77">
              <a:extLst>
                <a:ext uri="{FF2B5EF4-FFF2-40B4-BE49-F238E27FC236}">
                  <a16:creationId xmlns:a16="http://schemas.microsoft.com/office/drawing/2014/main" id="{3C272C2C-20D2-4DBD-86C1-C6FF2EC67F6F}"/>
                </a:ext>
              </a:extLst>
            </p:cNvPr>
            <p:cNvCxnSpPr>
              <a:stCxn id="77" idx="3"/>
              <a:endCxn id="58" idx="1"/>
            </p:cNvCxnSpPr>
            <p:nvPr/>
          </p:nvCxnSpPr>
          <p:spPr>
            <a:xfrm rot="10800000" flipH="1">
              <a:off x="5295002" y="5426638"/>
              <a:ext cx="1835100" cy="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0" name="Google Shape;1100;p77">
              <a:extLst>
                <a:ext uri="{FF2B5EF4-FFF2-40B4-BE49-F238E27FC236}">
                  <a16:creationId xmlns:a16="http://schemas.microsoft.com/office/drawing/2014/main" id="{B65ADE14-2AF4-443A-8B9B-BABEDAF12C54}"/>
                </a:ext>
              </a:extLst>
            </p:cNvPr>
            <p:cNvCxnSpPr>
              <a:stCxn id="77" idx="0"/>
              <a:endCxn id="51" idx="2"/>
            </p:cNvCxnSpPr>
            <p:nvPr/>
          </p:nvCxnSpPr>
          <p:spPr>
            <a:xfrm rot="10800000">
              <a:off x="5043152" y="4629388"/>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81" name="Google Shape;1101;p77">
              <a:extLst>
                <a:ext uri="{FF2B5EF4-FFF2-40B4-BE49-F238E27FC236}">
                  <a16:creationId xmlns:a16="http://schemas.microsoft.com/office/drawing/2014/main" id="{1CCC3510-48F2-46E0-9485-435AEF1804AD}"/>
                </a:ext>
              </a:extLst>
            </p:cNvPr>
            <p:cNvSpPr/>
            <p:nvPr/>
          </p:nvSpPr>
          <p:spPr>
            <a:xfrm>
              <a:off x="4538869" y="4859854"/>
              <a:ext cx="506700" cy="400200"/>
            </a:xfrm>
            <a:prstGeom prst="rect">
              <a:avLst/>
            </a:prstGeom>
            <a:blipFill rotWithShape="1">
              <a:blip r:embed="rId25">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2" name="Google Shape;1098;p77">
              <a:extLst>
                <a:ext uri="{FF2B5EF4-FFF2-40B4-BE49-F238E27FC236}">
                  <a16:creationId xmlns:a16="http://schemas.microsoft.com/office/drawing/2014/main" id="{4E139A0A-A87A-4617-9C3F-9BBF42517DAA}"/>
                </a:ext>
              </a:extLst>
            </p:cNvPr>
            <p:cNvSpPr/>
            <p:nvPr/>
          </p:nvSpPr>
          <p:spPr>
            <a:xfrm>
              <a:off x="4798252" y="5936887"/>
              <a:ext cx="495900" cy="400200"/>
            </a:xfrm>
            <a:prstGeom prst="rect">
              <a:avLst/>
            </a:prstGeom>
            <a:blipFill rotWithShape="1">
              <a:blip r:embed="rId26">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83" name="Google Shape;1102;p77">
              <a:extLst>
                <a:ext uri="{FF2B5EF4-FFF2-40B4-BE49-F238E27FC236}">
                  <a16:creationId xmlns:a16="http://schemas.microsoft.com/office/drawing/2014/main" id="{711E007B-5B9A-44F4-92F8-A77CF8CFB3CE}"/>
                </a:ext>
              </a:extLst>
            </p:cNvPr>
            <p:cNvCxnSpPr>
              <a:stCxn id="66" idx="3"/>
              <a:endCxn id="71" idx="1"/>
            </p:cNvCxnSpPr>
            <p:nvPr/>
          </p:nvCxnSpPr>
          <p:spPr>
            <a:xfrm>
              <a:off x="2898431" y="5424416"/>
              <a:ext cx="656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84" name="Google Shape;1103;p77">
            <a:extLst>
              <a:ext uri="{FF2B5EF4-FFF2-40B4-BE49-F238E27FC236}">
                <a16:creationId xmlns:a16="http://schemas.microsoft.com/office/drawing/2014/main" id="{D3F2BAE7-C7E5-499B-9AF4-FFA22C975ED7}"/>
              </a:ext>
            </a:extLst>
          </p:cNvPr>
          <p:cNvGrpSpPr/>
          <p:nvPr/>
        </p:nvGrpSpPr>
        <p:grpSpPr>
          <a:xfrm>
            <a:off x="891051" y="2264542"/>
            <a:ext cx="3081825" cy="749423"/>
            <a:chOff x="1164623" y="3019389"/>
            <a:chExt cx="4109100" cy="999230"/>
          </a:xfrm>
        </p:grpSpPr>
        <p:sp>
          <p:nvSpPr>
            <p:cNvPr id="85" name="Google Shape;1028;p77">
              <a:extLst>
                <a:ext uri="{FF2B5EF4-FFF2-40B4-BE49-F238E27FC236}">
                  <a16:creationId xmlns:a16="http://schemas.microsoft.com/office/drawing/2014/main" id="{E7F416D8-891C-4314-9980-0713E1586D2C}"/>
                </a:ext>
              </a:extLst>
            </p:cNvPr>
            <p:cNvSpPr txBox="1"/>
            <p:nvPr/>
          </p:nvSpPr>
          <p:spPr>
            <a:xfrm>
              <a:off x="1203570" y="3023498"/>
              <a:ext cx="395700" cy="381600"/>
            </a:xfrm>
            <a:prstGeom prst="rect">
              <a:avLst/>
            </a:prstGeom>
            <a:blipFill rotWithShape="1">
              <a:blip r:embed="rId27">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6" name="Google Shape;1104;p77">
              <a:extLst>
                <a:ext uri="{FF2B5EF4-FFF2-40B4-BE49-F238E27FC236}">
                  <a16:creationId xmlns:a16="http://schemas.microsoft.com/office/drawing/2014/main" id="{7742BE24-80AF-4584-A124-62040E461440}"/>
                </a:ext>
              </a:extLst>
            </p:cNvPr>
            <p:cNvSpPr/>
            <p:nvPr/>
          </p:nvSpPr>
          <p:spPr>
            <a:xfrm>
              <a:off x="1164623" y="3690719"/>
              <a:ext cx="4109100" cy="3279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dirty="0">
                  <a:solidFill>
                    <a:schemeClr val="dk1"/>
                  </a:solidFill>
                  <a:latin typeface="Calibri"/>
                  <a:ea typeface="Calibri"/>
                  <a:cs typeface="Calibri"/>
                  <a:sym typeface="Calibri"/>
                </a:rPr>
                <a:t>Softmax</a:t>
              </a:r>
              <a:endParaRPr sz="1400" dirty="0">
                <a:solidFill>
                  <a:schemeClr val="dk1"/>
                </a:solidFill>
                <a:latin typeface="Calibri"/>
                <a:ea typeface="Calibri"/>
                <a:cs typeface="Calibri"/>
                <a:sym typeface="Calibri"/>
              </a:endParaRPr>
            </a:p>
          </p:txBody>
        </p:sp>
        <p:sp>
          <p:nvSpPr>
            <p:cNvPr id="87" name="Google Shape;1034;p77">
              <a:extLst>
                <a:ext uri="{FF2B5EF4-FFF2-40B4-BE49-F238E27FC236}">
                  <a16:creationId xmlns:a16="http://schemas.microsoft.com/office/drawing/2014/main" id="{CD903BC6-2826-43E9-B50B-20668DFB27BC}"/>
                </a:ext>
              </a:extLst>
            </p:cNvPr>
            <p:cNvSpPr txBox="1"/>
            <p:nvPr/>
          </p:nvSpPr>
          <p:spPr>
            <a:xfrm>
              <a:off x="2448363" y="3023498"/>
              <a:ext cx="395700" cy="381600"/>
            </a:xfrm>
            <a:prstGeom prst="rect">
              <a:avLst/>
            </a:prstGeom>
            <a:blipFill rotWithShape="1">
              <a:blip r:embed="rId28">
                <a:alphaModFix/>
              </a:blip>
              <a:stretch>
                <a:fillRect r="-1999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8" name="Google Shape;1040;p77">
              <a:extLst>
                <a:ext uri="{FF2B5EF4-FFF2-40B4-BE49-F238E27FC236}">
                  <a16:creationId xmlns:a16="http://schemas.microsoft.com/office/drawing/2014/main" id="{683A5890-1921-4BE7-AF8E-31D9403103E6}"/>
                </a:ext>
              </a:extLst>
            </p:cNvPr>
            <p:cNvSpPr txBox="1"/>
            <p:nvPr/>
          </p:nvSpPr>
          <p:spPr>
            <a:xfrm>
              <a:off x="3591926" y="3019389"/>
              <a:ext cx="395700" cy="381600"/>
            </a:xfrm>
            <a:prstGeom prst="rect">
              <a:avLst/>
            </a:prstGeom>
            <a:blipFill rotWithShape="1">
              <a:blip r:embed="rId29">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9" name="Google Shape;1046;p77">
              <a:extLst>
                <a:ext uri="{FF2B5EF4-FFF2-40B4-BE49-F238E27FC236}">
                  <a16:creationId xmlns:a16="http://schemas.microsoft.com/office/drawing/2014/main" id="{DB31FC61-BDE6-4A87-B92E-F9F8ECB8ADCF}"/>
                </a:ext>
              </a:extLst>
            </p:cNvPr>
            <p:cNvSpPr txBox="1"/>
            <p:nvPr/>
          </p:nvSpPr>
          <p:spPr>
            <a:xfrm>
              <a:off x="4790718" y="3025010"/>
              <a:ext cx="392700" cy="381600"/>
            </a:xfrm>
            <a:prstGeom prst="rect">
              <a:avLst/>
            </a:prstGeom>
            <a:blipFill rotWithShape="1">
              <a:blip r:embed="rId30">
                <a:alphaModFix/>
              </a:blip>
              <a:stretch>
                <a:fillRect r="-1999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i="1" dirty="0">
                  <a:latin typeface="Calibri"/>
                  <a:ea typeface="Calibri"/>
                  <a:cs typeface="Calibri"/>
                  <a:sym typeface="Calibri"/>
                </a:rPr>
                <a:t>a</a:t>
              </a:r>
              <a:r>
                <a:rPr lang="en" sz="1400" dirty="0">
                  <a:latin typeface="Calibri"/>
                  <a:ea typeface="Calibri"/>
                  <a:cs typeface="Calibri"/>
                  <a:sym typeface="Calibri"/>
                </a:rPr>
                <a:t> </a:t>
              </a:r>
              <a:endParaRPr sz="1100" dirty="0"/>
            </a:p>
          </p:txBody>
        </p:sp>
        <p:cxnSp>
          <p:nvCxnSpPr>
            <p:cNvPr id="90" name="Google Shape;1105;p77">
              <a:extLst>
                <a:ext uri="{FF2B5EF4-FFF2-40B4-BE49-F238E27FC236}">
                  <a16:creationId xmlns:a16="http://schemas.microsoft.com/office/drawing/2014/main" id="{01FA3D2E-249D-49B9-8F23-ACF3CD9F42C9}"/>
                </a:ext>
              </a:extLst>
            </p:cNvPr>
            <p:cNvCxnSpPr/>
            <p:nvPr/>
          </p:nvCxnSpPr>
          <p:spPr>
            <a:xfrm rot="10800000">
              <a:off x="1402329"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1" name="Google Shape;1106;p77">
              <a:extLst>
                <a:ext uri="{FF2B5EF4-FFF2-40B4-BE49-F238E27FC236}">
                  <a16:creationId xmlns:a16="http://schemas.microsoft.com/office/drawing/2014/main" id="{D2C7C32A-0344-43DA-9EF1-0AC0A6E6ED05}"/>
                </a:ext>
              </a:extLst>
            </p:cNvPr>
            <p:cNvCxnSpPr/>
            <p:nvPr/>
          </p:nvCxnSpPr>
          <p:spPr>
            <a:xfrm rot="10800000">
              <a:off x="2639387"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2" name="Google Shape;1107;p77">
              <a:extLst>
                <a:ext uri="{FF2B5EF4-FFF2-40B4-BE49-F238E27FC236}">
                  <a16:creationId xmlns:a16="http://schemas.microsoft.com/office/drawing/2014/main" id="{7131C8A0-A55C-43E7-A64B-F82CF0B18DB8}"/>
                </a:ext>
              </a:extLst>
            </p:cNvPr>
            <p:cNvCxnSpPr/>
            <p:nvPr/>
          </p:nvCxnSpPr>
          <p:spPr>
            <a:xfrm rot="10800000">
              <a:off x="3798900"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3" name="Google Shape;1108;p77">
              <a:extLst>
                <a:ext uri="{FF2B5EF4-FFF2-40B4-BE49-F238E27FC236}">
                  <a16:creationId xmlns:a16="http://schemas.microsoft.com/office/drawing/2014/main" id="{195A6D88-B062-4FAD-80AE-986633BBDCD3}"/>
                </a:ext>
              </a:extLst>
            </p:cNvPr>
            <p:cNvCxnSpPr/>
            <p:nvPr/>
          </p:nvCxnSpPr>
          <p:spPr>
            <a:xfrm rot="10800000">
              <a:off x="5035958"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94" name="Google Shape;1109;p77">
            <a:extLst>
              <a:ext uri="{FF2B5EF4-FFF2-40B4-BE49-F238E27FC236}">
                <a16:creationId xmlns:a16="http://schemas.microsoft.com/office/drawing/2014/main" id="{DBE40631-4B67-44B7-81BA-210A90B87DB6}"/>
              </a:ext>
            </a:extLst>
          </p:cNvPr>
          <p:cNvGrpSpPr/>
          <p:nvPr/>
        </p:nvGrpSpPr>
        <p:grpSpPr>
          <a:xfrm>
            <a:off x="674157" y="3637475"/>
            <a:ext cx="3110019" cy="309638"/>
            <a:chOff x="898876" y="4849967"/>
            <a:chExt cx="4146692" cy="412851"/>
          </a:xfrm>
        </p:grpSpPr>
        <p:sp>
          <p:nvSpPr>
            <p:cNvPr id="95" name="Google Shape;1110;p77">
              <a:extLst>
                <a:ext uri="{FF2B5EF4-FFF2-40B4-BE49-F238E27FC236}">
                  <a16:creationId xmlns:a16="http://schemas.microsoft.com/office/drawing/2014/main" id="{648224B3-624B-4E45-A791-1F9101B26FC9}"/>
                </a:ext>
              </a:extLst>
            </p:cNvPr>
            <p:cNvSpPr/>
            <p:nvPr/>
          </p:nvSpPr>
          <p:spPr>
            <a:xfrm>
              <a:off x="898876" y="4857488"/>
              <a:ext cx="506700" cy="400200"/>
            </a:xfrm>
            <a:prstGeom prst="rect">
              <a:avLst/>
            </a:prstGeom>
            <a:blipFill rotWithShape="1">
              <a:blip r:embed="rId31">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6" name="Google Shape;1111;p77">
              <a:extLst>
                <a:ext uri="{FF2B5EF4-FFF2-40B4-BE49-F238E27FC236}">
                  <a16:creationId xmlns:a16="http://schemas.microsoft.com/office/drawing/2014/main" id="{8AD75B98-61C8-425A-B153-F7E4C4DF822A}"/>
                </a:ext>
              </a:extLst>
            </p:cNvPr>
            <p:cNvSpPr/>
            <p:nvPr/>
          </p:nvSpPr>
          <p:spPr>
            <a:xfrm>
              <a:off x="2143001" y="4862618"/>
              <a:ext cx="506700" cy="400200"/>
            </a:xfrm>
            <a:prstGeom prst="rect">
              <a:avLst/>
            </a:prstGeom>
            <a:blipFill rotWithShape="1">
              <a:blip r:embed="rId32">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7" name="Google Shape;1112;p77">
              <a:extLst>
                <a:ext uri="{FF2B5EF4-FFF2-40B4-BE49-F238E27FC236}">
                  <a16:creationId xmlns:a16="http://schemas.microsoft.com/office/drawing/2014/main" id="{37613135-7C32-4B2C-9511-D5CF68B7CA89}"/>
                </a:ext>
              </a:extLst>
            </p:cNvPr>
            <p:cNvSpPr/>
            <p:nvPr/>
          </p:nvSpPr>
          <p:spPr>
            <a:xfrm>
              <a:off x="3297934" y="4849967"/>
              <a:ext cx="506700" cy="400200"/>
            </a:xfrm>
            <a:prstGeom prst="rect">
              <a:avLst/>
            </a:prstGeom>
            <a:blipFill rotWithShape="1">
              <a:blip r:embed="rId33">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98" name="Google Shape;1113;p77">
              <a:extLst>
                <a:ext uri="{FF2B5EF4-FFF2-40B4-BE49-F238E27FC236}">
                  <a16:creationId xmlns:a16="http://schemas.microsoft.com/office/drawing/2014/main" id="{3BD0CEAB-F4AB-4DB3-998E-AD9FB3120700}"/>
                </a:ext>
              </a:extLst>
            </p:cNvPr>
            <p:cNvSpPr/>
            <p:nvPr/>
          </p:nvSpPr>
          <p:spPr>
            <a:xfrm>
              <a:off x="4538868" y="4862618"/>
              <a:ext cx="506700" cy="400200"/>
            </a:xfrm>
            <a:prstGeom prst="rect">
              <a:avLst/>
            </a:prstGeom>
            <a:blipFill rotWithShape="1">
              <a:blip r:embed="rId34">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
        <p:nvSpPr>
          <p:cNvPr id="99" name="Google Shape;1114;p77">
            <a:extLst>
              <a:ext uri="{FF2B5EF4-FFF2-40B4-BE49-F238E27FC236}">
                <a16:creationId xmlns:a16="http://schemas.microsoft.com/office/drawing/2014/main" id="{B2ADB692-2277-4F10-86C6-81A9D51A98DD}"/>
              </a:ext>
            </a:extLst>
          </p:cNvPr>
          <p:cNvSpPr/>
          <p:nvPr/>
        </p:nvSpPr>
        <p:spPr>
          <a:xfrm>
            <a:off x="2130470" y="376515"/>
            <a:ext cx="351300" cy="300300"/>
          </a:xfrm>
          <a:prstGeom prst="rect">
            <a:avLst/>
          </a:prstGeom>
          <a:blipFill rotWithShape="1">
            <a:blip r:embed="rId3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100" name="Google Shape;1115;p77">
            <a:extLst>
              <a:ext uri="{FF2B5EF4-FFF2-40B4-BE49-F238E27FC236}">
                <a16:creationId xmlns:a16="http://schemas.microsoft.com/office/drawing/2014/main" id="{84E5B8A4-5D05-43B1-A439-03BD35FB2339}"/>
              </a:ext>
            </a:extLst>
          </p:cNvPr>
          <p:cNvGrpSpPr/>
          <p:nvPr/>
        </p:nvGrpSpPr>
        <p:grpSpPr>
          <a:xfrm>
            <a:off x="5725883" y="3635466"/>
            <a:ext cx="728464" cy="432858"/>
            <a:chOff x="7634511" y="4847288"/>
            <a:chExt cx="971285" cy="577144"/>
          </a:xfrm>
        </p:grpSpPr>
        <p:sp>
          <p:nvSpPr>
            <p:cNvPr id="101" name="Google Shape;1116;p77">
              <a:extLst>
                <a:ext uri="{FF2B5EF4-FFF2-40B4-BE49-F238E27FC236}">
                  <a16:creationId xmlns:a16="http://schemas.microsoft.com/office/drawing/2014/main" id="{1F72FD1E-3CAE-4889-A4FD-3D9756424E72}"/>
                </a:ext>
              </a:extLst>
            </p:cNvPr>
            <p:cNvSpPr/>
            <p:nvPr/>
          </p:nvSpPr>
          <p:spPr>
            <a:xfrm>
              <a:off x="8079596" y="4847288"/>
              <a:ext cx="526200" cy="411600"/>
            </a:xfrm>
            <a:prstGeom prst="rect">
              <a:avLst/>
            </a:prstGeom>
            <a:blipFill rotWithShape="1">
              <a:blip r:embed="rId36">
                <a:alphaModFix/>
              </a:blip>
              <a:stretch>
                <a:fillRect b="-14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2" name="Google Shape;1117;p77">
              <a:extLst>
                <a:ext uri="{FF2B5EF4-FFF2-40B4-BE49-F238E27FC236}">
                  <a16:creationId xmlns:a16="http://schemas.microsoft.com/office/drawing/2014/main" id="{00E6607B-9C22-4417-836D-4EB07D1D1C5C}"/>
                </a:ext>
              </a:extLst>
            </p:cNvPr>
            <p:cNvCxnSpPr/>
            <p:nvPr/>
          </p:nvCxnSpPr>
          <p:spPr>
            <a:xfrm>
              <a:off x="7634511" y="5424432"/>
              <a:ext cx="7260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103" name="Google Shape;1109;p77">
            <a:extLst>
              <a:ext uri="{FF2B5EF4-FFF2-40B4-BE49-F238E27FC236}">
                <a16:creationId xmlns:a16="http://schemas.microsoft.com/office/drawing/2014/main" id="{BA362983-F7CC-415A-A8ED-370AA49172FC}"/>
              </a:ext>
            </a:extLst>
          </p:cNvPr>
          <p:cNvGrpSpPr/>
          <p:nvPr/>
        </p:nvGrpSpPr>
        <p:grpSpPr>
          <a:xfrm>
            <a:off x="445235" y="2274036"/>
            <a:ext cx="3110019" cy="309638"/>
            <a:chOff x="898876" y="4849967"/>
            <a:chExt cx="4146692" cy="412851"/>
          </a:xfrm>
        </p:grpSpPr>
        <p:sp>
          <p:nvSpPr>
            <p:cNvPr id="104" name="Google Shape;1110;p77">
              <a:extLst>
                <a:ext uri="{FF2B5EF4-FFF2-40B4-BE49-F238E27FC236}">
                  <a16:creationId xmlns:a16="http://schemas.microsoft.com/office/drawing/2014/main" id="{AD204557-7C2C-40A2-A657-41446F153D6B}"/>
                </a:ext>
              </a:extLst>
            </p:cNvPr>
            <p:cNvSpPr/>
            <p:nvPr/>
          </p:nvSpPr>
          <p:spPr>
            <a:xfrm>
              <a:off x="898876" y="4857488"/>
              <a:ext cx="506700" cy="400200"/>
            </a:xfrm>
            <a:prstGeom prst="rect">
              <a:avLst/>
            </a:prstGeom>
            <a:blipFill rotWithShape="1">
              <a:blip r:embed="rId31">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5" name="Google Shape;1111;p77">
              <a:extLst>
                <a:ext uri="{FF2B5EF4-FFF2-40B4-BE49-F238E27FC236}">
                  <a16:creationId xmlns:a16="http://schemas.microsoft.com/office/drawing/2014/main" id="{E6B2F5F6-0888-4E70-8DED-B70729032852}"/>
                </a:ext>
              </a:extLst>
            </p:cNvPr>
            <p:cNvSpPr/>
            <p:nvPr/>
          </p:nvSpPr>
          <p:spPr>
            <a:xfrm>
              <a:off x="2143001" y="4862618"/>
              <a:ext cx="506700" cy="400200"/>
            </a:xfrm>
            <a:prstGeom prst="rect">
              <a:avLst/>
            </a:prstGeom>
            <a:blipFill rotWithShape="1">
              <a:blip r:embed="rId32">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6" name="Google Shape;1112;p77">
              <a:extLst>
                <a:ext uri="{FF2B5EF4-FFF2-40B4-BE49-F238E27FC236}">
                  <a16:creationId xmlns:a16="http://schemas.microsoft.com/office/drawing/2014/main" id="{7D3DC608-4106-4646-8D18-C31430743A88}"/>
                </a:ext>
              </a:extLst>
            </p:cNvPr>
            <p:cNvSpPr/>
            <p:nvPr/>
          </p:nvSpPr>
          <p:spPr>
            <a:xfrm>
              <a:off x="3297934" y="4849967"/>
              <a:ext cx="506700" cy="400200"/>
            </a:xfrm>
            <a:prstGeom prst="rect">
              <a:avLst/>
            </a:prstGeom>
            <a:blipFill rotWithShape="1">
              <a:blip r:embed="rId33">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7" name="Google Shape;1113;p77">
              <a:extLst>
                <a:ext uri="{FF2B5EF4-FFF2-40B4-BE49-F238E27FC236}">
                  <a16:creationId xmlns:a16="http://schemas.microsoft.com/office/drawing/2014/main" id="{1A0604E7-6AA5-4FBC-9E3D-A77071F27AC1}"/>
                </a:ext>
              </a:extLst>
            </p:cNvPr>
            <p:cNvSpPr/>
            <p:nvPr/>
          </p:nvSpPr>
          <p:spPr>
            <a:xfrm>
              <a:off x="4538868" y="4862618"/>
              <a:ext cx="506700" cy="400200"/>
            </a:xfrm>
            <a:prstGeom prst="rect">
              <a:avLst/>
            </a:prstGeom>
            <a:blipFill rotWithShape="1">
              <a:blip r:embed="rId34">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116" name="群組 115">
            <a:extLst>
              <a:ext uri="{FF2B5EF4-FFF2-40B4-BE49-F238E27FC236}">
                <a16:creationId xmlns:a16="http://schemas.microsoft.com/office/drawing/2014/main" id="{AD9D4D13-7B49-4DBA-B724-C364D63A81BD}"/>
              </a:ext>
            </a:extLst>
          </p:cNvPr>
          <p:cNvGrpSpPr/>
          <p:nvPr/>
        </p:nvGrpSpPr>
        <p:grpSpPr>
          <a:xfrm>
            <a:off x="1082063" y="2340960"/>
            <a:ext cx="2858934" cy="234642"/>
            <a:chOff x="1082063" y="2340960"/>
            <a:chExt cx="2858934" cy="234642"/>
          </a:xfrm>
        </p:grpSpPr>
        <p:sp>
          <p:nvSpPr>
            <p:cNvPr id="113" name="文字方塊 112">
              <a:extLst>
                <a:ext uri="{FF2B5EF4-FFF2-40B4-BE49-F238E27FC236}">
                  <a16:creationId xmlns:a16="http://schemas.microsoft.com/office/drawing/2014/main" id="{2D5EDC74-A967-472C-B2F3-BDA16BE6FC6A}"/>
                </a:ext>
              </a:extLst>
            </p:cNvPr>
            <p:cNvSpPr txBox="1"/>
            <p:nvPr/>
          </p:nvSpPr>
          <p:spPr>
            <a:xfrm>
              <a:off x="2016698" y="2344770"/>
              <a:ext cx="165677" cy="230832"/>
            </a:xfrm>
            <a:prstGeom prst="rect">
              <a:avLst/>
            </a:prstGeom>
            <a:noFill/>
          </p:spPr>
          <p:txBody>
            <a:bodyPr wrap="square" rtlCol="0">
              <a:spAutoFit/>
            </a:bodyPr>
            <a:lstStyle/>
            <a:p>
              <a:r>
                <a:rPr lang="en-US" altLang="zh-TW" sz="900" dirty="0"/>
                <a:t>2</a:t>
              </a:r>
              <a:endParaRPr lang="zh-TW" altLang="en-US" sz="900" dirty="0"/>
            </a:p>
          </p:txBody>
        </p:sp>
        <p:grpSp>
          <p:nvGrpSpPr>
            <p:cNvPr id="115" name="群組 114">
              <a:extLst>
                <a:ext uri="{FF2B5EF4-FFF2-40B4-BE49-F238E27FC236}">
                  <a16:creationId xmlns:a16="http://schemas.microsoft.com/office/drawing/2014/main" id="{AE5D42E5-4F3B-4655-8AC3-89871CE6F488}"/>
                </a:ext>
              </a:extLst>
            </p:cNvPr>
            <p:cNvGrpSpPr/>
            <p:nvPr/>
          </p:nvGrpSpPr>
          <p:grpSpPr>
            <a:xfrm>
              <a:off x="1082063" y="2340960"/>
              <a:ext cx="2858934" cy="230832"/>
              <a:chOff x="1082063" y="2340960"/>
              <a:chExt cx="2858934" cy="230832"/>
            </a:xfrm>
          </p:grpSpPr>
          <p:sp>
            <p:nvSpPr>
              <p:cNvPr id="111" name="文字方塊 110">
                <a:extLst>
                  <a:ext uri="{FF2B5EF4-FFF2-40B4-BE49-F238E27FC236}">
                    <a16:creationId xmlns:a16="http://schemas.microsoft.com/office/drawing/2014/main" id="{134D94D4-BFFF-4123-93C4-98A49A91A3DD}"/>
                  </a:ext>
                </a:extLst>
              </p:cNvPr>
              <p:cNvSpPr txBox="1"/>
              <p:nvPr/>
            </p:nvSpPr>
            <p:spPr>
              <a:xfrm>
                <a:off x="3775320" y="2352390"/>
                <a:ext cx="165677" cy="215444"/>
              </a:xfrm>
              <a:prstGeom prst="rect">
                <a:avLst/>
              </a:prstGeom>
              <a:noFill/>
            </p:spPr>
            <p:txBody>
              <a:bodyPr wrap="square" rtlCol="0">
                <a:spAutoFit/>
              </a:bodyPr>
              <a:lstStyle/>
              <a:p>
                <a:r>
                  <a:rPr lang="en-US" altLang="zh-TW" sz="800" dirty="0"/>
                  <a:t>4</a:t>
                </a:r>
                <a:endParaRPr lang="zh-TW" altLang="en-US" sz="800" dirty="0"/>
              </a:p>
            </p:txBody>
          </p:sp>
          <p:sp>
            <p:nvSpPr>
              <p:cNvPr id="112" name="文字方塊 111">
                <a:extLst>
                  <a:ext uri="{FF2B5EF4-FFF2-40B4-BE49-F238E27FC236}">
                    <a16:creationId xmlns:a16="http://schemas.microsoft.com/office/drawing/2014/main" id="{99C601A8-0F92-4E46-81F2-FCE270157961}"/>
                  </a:ext>
                </a:extLst>
              </p:cNvPr>
              <p:cNvSpPr txBox="1"/>
              <p:nvPr/>
            </p:nvSpPr>
            <p:spPr>
              <a:xfrm>
                <a:off x="2876927" y="2340960"/>
                <a:ext cx="165677" cy="230832"/>
              </a:xfrm>
              <a:prstGeom prst="rect">
                <a:avLst/>
              </a:prstGeom>
              <a:noFill/>
            </p:spPr>
            <p:txBody>
              <a:bodyPr wrap="square" rtlCol="0">
                <a:spAutoFit/>
              </a:bodyPr>
              <a:lstStyle/>
              <a:p>
                <a:r>
                  <a:rPr lang="en-US" altLang="zh-TW" sz="900" dirty="0"/>
                  <a:t>3</a:t>
                </a:r>
                <a:endParaRPr lang="zh-TW" altLang="en-US" sz="900" dirty="0"/>
              </a:p>
            </p:txBody>
          </p:sp>
          <p:sp>
            <p:nvSpPr>
              <p:cNvPr id="114" name="文字方塊 113">
                <a:extLst>
                  <a:ext uri="{FF2B5EF4-FFF2-40B4-BE49-F238E27FC236}">
                    <a16:creationId xmlns:a16="http://schemas.microsoft.com/office/drawing/2014/main" id="{7BEC121E-9517-4027-ADF5-45D9E3164DEB}"/>
                  </a:ext>
                </a:extLst>
              </p:cNvPr>
              <p:cNvSpPr txBox="1"/>
              <p:nvPr/>
            </p:nvSpPr>
            <p:spPr>
              <a:xfrm>
                <a:off x="1082063" y="2340960"/>
                <a:ext cx="165677" cy="230832"/>
              </a:xfrm>
              <a:prstGeom prst="rect">
                <a:avLst/>
              </a:prstGeom>
              <a:noFill/>
            </p:spPr>
            <p:txBody>
              <a:bodyPr wrap="square" rtlCol="0">
                <a:spAutoFit/>
              </a:bodyPr>
              <a:lstStyle/>
              <a:p>
                <a:r>
                  <a:rPr lang="en-US" altLang="zh-TW" sz="900" dirty="0"/>
                  <a:t>1</a:t>
                </a:r>
                <a:endParaRPr lang="zh-TW" altLang="en-US" sz="900" dirty="0"/>
              </a:p>
            </p:txBody>
          </p:sp>
        </p:grpSp>
      </p:grpSp>
    </p:spTree>
    <p:extLst>
      <p:ext uri="{BB962C8B-B14F-4D97-AF65-F5344CB8AC3E}">
        <p14:creationId xmlns:p14="http://schemas.microsoft.com/office/powerpoint/2010/main" val="2471715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0 2.96296E-6 L -0.02465 -0.26513 " pathEditMode="relative" rAng="0" ptsTypes="AA">
                                      <p:cBhvr>
                                        <p:cTn id="30" dur="2000" fill="hold"/>
                                        <p:tgtEl>
                                          <p:spTgt spid="94"/>
                                        </p:tgtEl>
                                        <p:attrNameLst>
                                          <p:attrName>ppt_x</p:attrName>
                                          <p:attrName>ppt_y</p:attrName>
                                        </p:attrNameLst>
                                      </p:cBhvr>
                                      <p:rCtr x="-1233" y="-13272"/>
                                    </p:animMotion>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103"/>
                                        </p:tgtEl>
                                        <p:attrNameLst>
                                          <p:attrName>style.visibility</p:attrName>
                                        </p:attrNameLst>
                                      </p:cBhvr>
                                      <p:to>
                                        <p:strVal val="visible"/>
                                      </p:to>
                                    </p:se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399597A-B81F-43DE-A5C8-C47826B39D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pSp>
        <p:nvGrpSpPr>
          <p:cNvPr id="219" name="Google Shape;1124;p78">
            <a:extLst>
              <a:ext uri="{FF2B5EF4-FFF2-40B4-BE49-F238E27FC236}">
                <a16:creationId xmlns:a16="http://schemas.microsoft.com/office/drawing/2014/main" id="{EBE45389-D4FD-4E61-8829-B881D65BDA4A}"/>
              </a:ext>
            </a:extLst>
          </p:cNvPr>
          <p:cNvGrpSpPr/>
          <p:nvPr/>
        </p:nvGrpSpPr>
        <p:grpSpPr>
          <a:xfrm>
            <a:off x="686151" y="1455632"/>
            <a:ext cx="3127986" cy="813126"/>
            <a:chOff x="914868" y="1940842"/>
            <a:chExt cx="4170648" cy="1084168"/>
          </a:xfrm>
        </p:grpSpPr>
        <p:sp>
          <p:nvSpPr>
            <p:cNvPr id="220" name="Google Shape;1125;p78">
              <a:extLst>
                <a:ext uri="{FF2B5EF4-FFF2-40B4-BE49-F238E27FC236}">
                  <a16:creationId xmlns:a16="http://schemas.microsoft.com/office/drawing/2014/main" id="{B968BA88-BEB8-40FD-B4DD-9650BBD5544A}"/>
                </a:ext>
              </a:extLst>
            </p:cNvPr>
            <p:cNvSpPr txBox="1"/>
            <p:nvPr/>
          </p:nvSpPr>
          <p:spPr>
            <a:xfrm>
              <a:off x="1062505" y="2550579"/>
              <a:ext cx="282000" cy="276900"/>
            </a:xfrm>
            <a:prstGeom prst="rect">
              <a:avLst/>
            </a:prstGeom>
            <a:blipFill rotWithShape="1">
              <a:blip r:embed="rId2">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1" name="Google Shape;1126;p78">
              <a:extLst>
                <a:ext uri="{FF2B5EF4-FFF2-40B4-BE49-F238E27FC236}">
                  <a16:creationId xmlns:a16="http://schemas.microsoft.com/office/drawing/2014/main" id="{C31778B8-B835-4124-A93A-F71C19E76032}"/>
                </a:ext>
              </a:extLst>
            </p:cNvPr>
            <p:cNvCxnSpPr>
              <a:endCxn id="220" idx="2"/>
            </p:cNvCxnSpPr>
            <p:nvPr/>
          </p:nvCxnSpPr>
          <p:spPr>
            <a:xfrm rot="10800000" flipH="1">
              <a:off x="996205" y="2827479"/>
              <a:ext cx="2073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22" name="Google Shape;1127;p78">
              <a:extLst>
                <a:ext uri="{FF2B5EF4-FFF2-40B4-BE49-F238E27FC236}">
                  <a16:creationId xmlns:a16="http://schemas.microsoft.com/office/drawing/2014/main" id="{8F10233E-ADE3-4400-98A4-2534D0981A1D}"/>
                </a:ext>
              </a:extLst>
            </p:cNvPr>
            <p:cNvCxnSpPr>
              <a:stCxn id="298" idx="0"/>
              <a:endCxn id="220" idx="2"/>
            </p:cNvCxnSpPr>
            <p:nvPr/>
          </p:nvCxnSpPr>
          <p:spPr>
            <a:xfrm rot="10800000">
              <a:off x="1203420" y="2827598"/>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23" name="Google Shape;1129;p78">
              <a:extLst>
                <a:ext uri="{FF2B5EF4-FFF2-40B4-BE49-F238E27FC236}">
                  <a16:creationId xmlns:a16="http://schemas.microsoft.com/office/drawing/2014/main" id="{54BF5411-A58A-4BD5-A28C-E5A12493F5A2}"/>
                </a:ext>
              </a:extLst>
            </p:cNvPr>
            <p:cNvSpPr/>
            <p:nvPr/>
          </p:nvSpPr>
          <p:spPr>
            <a:xfrm>
              <a:off x="914868" y="1948780"/>
              <a:ext cx="583500" cy="400200"/>
            </a:xfrm>
            <a:prstGeom prst="rect">
              <a:avLst/>
            </a:prstGeom>
            <a:blipFill rotWithShape="1">
              <a:blip r:embed="rId3">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4" name="Google Shape;1130;p78">
              <a:extLst>
                <a:ext uri="{FF2B5EF4-FFF2-40B4-BE49-F238E27FC236}">
                  <a16:creationId xmlns:a16="http://schemas.microsoft.com/office/drawing/2014/main" id="{CD11A68E-1BB1-4113-8FEE-DF9F64921887}"/>
                </a:ext>
              </a:extLst>
            </p:cNvPr>
            <p:cNvCxnSpPr>
              <a:stCxn id="220" idx="0"/>
              <a:endCxn id="223" idx="2"/>
            </p:cNvCxnSpPr>
            <p:nvPr/>
          </p:nvCxnSpPr>
          <p:spPr>
            <a:xfrm rot="10800000" flipH="1">
              <a:off x="1203505" y="2348979"/>
              <a:ext cx="3000" cy="20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25" name="Google Shape;1131;p78">
              <a:extLst>
                <a:ext uri="{FF2B5EF4-FFF2-40B4-BE49-F238E27FC236}">
                  <a16:creationId xmlns:a16="http://schemas.microsoft.com/office/drawing/2014/main" id="{78045030-7564-4DCB-BFF6-A22A86A109D4}"/>
                </a:ext>
              </a:extLst>
            </p:cNvPr>
            <p:cNvSpPr txBox="1"/>
            <p:nvPr/>
          </p:nvSpPr>
          <p:spPr>
            <a:xfrm>
              <a:off x="2307298" y="2550579"/>
              <a:ext cx="282000" cy="276900"/>
            </a:xfrm>
            <a:prstGeom prst="rect">
              <a:avLst/>
            </a:prstGeom>
            <a:blipFill rotWithShape="1">
              <a:blip r:embed="rId4">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6" name="Google Shape;1132;p78">
              <a:extLst>
                <a:ext uri="{FF2B5EF4-FFF2-40B4-BE49-F238E27FC236}">
                  <a16:creationId xmlns:a16="http://schemas.microsoft.com/office/drawing/2014/main" id="{8C0C047A-A7DB-4472-8933-B66BCD7AAE9A}"/>
                </a:ext>
              </a:extLst>
            </p:cNvPr>
            <p:cNvCxnSpPr>
              <a:endCxn id="225" idx="2"/>
            </p:cNvCxnSpPr>
            <p:nvPr/>
          </p:nvCxnSpPr>
          <p:spPr>
            <a:xfrm rot="10800000" flipH="1">
              <a:off x="2240698" y="2827479"/>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27" name="Google Shape;1133;p78">
              <a:extLst>
                <a:ext uri="{FF2B5EF4-FFF2-40B4-BE49-F238E27FC236}">
                  <a16:creationId xmlns:a16="http://schemas.microsoft.com/office/drawing/2014/main" id="{9442AE96-BDFD-44BB-9703-5764B9BA7C3F}"/>
                </a:ext>
              </a:extLst>
            </p:cNvPr>
            <p:cNvCxnSpPr>
              <a:stCxn id="300" idx="0"/>
              <a:endCxn id="225" idx="2"/>
            </p:cNvCxnSpPr>
            <p:nvPr/>
          </p:nvCxnSpPr>
          <p:spPr>
            <a:xfrm rot="10800000">
              <a:off x="2448213" y="2827598"/>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28" name="Google Shape;1135;p78">
              <a:extLst>
                <a:ext uri="{FF2B5EF4-FFF2-40B4-BE49-F238E27FC236}">
                  <a16:creationId xmlns:a16="http://schemas.microsoft.com/office/drawing/2014/main" id="{1C987A0D-C2AD-422E-9A47-D1F5EDA18AFD}"/>
                </a:ext>
              </a:extLst>
            </p:cNvPr>
            <p:cNvSpPr/>
            <p:nvPr/>
          </p:nvSpPr>
          <p:spPr>
            <a:xfrm>
              <a:off x="2159661" y="1940842"/>
              <a:ext cx="5835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9" name="Google Shape;1136;p78">
              <a:extLst>
                <a:ext uri="{FF2B5EF4-FFF2-40B4-BE49-F238E27FC236}">
                  <a16:creationId xmlns:a16="http://schemas.microsoft.com/office/drawing/2014/main" id="{99357415-81E3-411E-9B63-455F07BE7F35}"/>
                </a:ext>
              </a:extLst>
            </p:cNvPr>
            <p:cNvCxnSpPr>
              <a:stCxn id="225" idx="0"/>
              <a:endCxn id="228" idx="2"/>
            </p:cNvCxnSpPr>
            <p:nvPr/>
          </p:nvCxnSpPr>
          <p:spPr>
            <a:xfrm rot="10800000" flipH="1">
              <a:off x="2448298" y="2341179"/>
              <a:ext cx="3000" cy="209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30" name="Google Shape;1137;p78">
              <a:extLst>
                <a:ext uri="{FF2B5EF4-FFF2-40B4-BE49-F238E27FC236}">
                  <a16:creationId xmlns:a16="http://schemas.microsoft.com/office/drawing/2014/main" id="{5223A60A-C1EB-4F1C-B7FD-7A87A57A0053}"/>
                </a:ext>
              </a:extLst>
            </p:cNvPr>
            <p:cNvSpPr txBox="1"/>
            <p:nvPr/>
          </p:nvSpPr>
          <p:spPr>
            <a:xfrm>
              <a:off x="3450861" y="2546470"/>
              <a:ext cx="282000" cy="276900"/>
            </a:xfrm>
            <a:prstGeom prst="rect">
              <a:avLst/>
            </a:prstGeom>
            <a:blipFill rotWithShape="1">
              <a:blip r:embed="rId6">
                <a:alphaModFix/>
              </a:blip>
              <a:stretch>
                <a:fillRect l="-26089" t="-2219" r="-2824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31" name="Google Shape;1138;p78">
              <a:extLst>
                <a:ext uri="{FF2B5EF4-FFF2-40B4-BE49-F238E27FC236}">
                  <a16:creationId xmlns:a16="http://schemas.microsoft.com/office/drawing/2014/main" id="{F46BACFD-CB1E-46D9-B718-66B373238051}"/>
                </a:ext>
              </a:extLst>
            </p:cNvPr>
            <p:cNvCxnSpPr>
              <a:endCxn id="230" idx="2"/>
            </p:cNvCxnSpPr>
            <p:nvPr/>
          </p:nvCxnSpPr>
          <p:spPr>
            <a:xfrm rot="10800000" flipH="1">
              <a:off x="3384261" y="2823370"/>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32" name="Google Shape;1139;p78">
              <a:extLst>
                <a:ext uri="{FF2B5EF4-FFF2-40B4-BE49-F238E27FC236}">
                  <a16:creationId xmlns:a16="http://schemas.microsoft.com/office/drawing/2014/main" id="{59437FBA-4BA6-47BE-959A-04CE58CC05DD}"/>
                </a:ext>
              </a:extLst>
            </p:cNvPr>
            <p:cNvCxnSpPr>
              <a:cxnSpLocks/>
              <a:stCxn id="301" idx="0"/>
              <a:endCxn id="230" idx="2"/>
            </p:cNvCxnSpPr>
            <p:nvPr/>
          </p:nvCxnSpPr>
          <p:spPr>
            <a:xfrm rot="10800000">
              <a:off x="3591776" y="2823489"/>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33" name="Google Shape;1141;p78">
              <a:extLst>
                <a:ext uri="{FF2B5EF4-FFF2-40B4-BE49-F238E27FC236}">
                  <a16:creationId xmlns:a16="http://schemas.microsoft.com/office/drawing/2014/main" id="{F3258DE8-1675-474C-ADF3-754BA2E6E9BF}"/>
                </a:ext>
              </a:extLst>
            </p:cNvPr>
            <p:cNvSpPr/>
            <p:nvPr/>
          </p:nvSpPr>
          <p:spPr>
            <a:xfrm>
              <a:off x="3303223" y="1944920"/>
              <a:ext cx="583500" cy="400200"/>
            </a:xfrm>
            <a:prstGeom prst="rect">
              <a:avLst/>
            </a:prstGeom>
            <a:blipFill rotWithShape="1">
              <a:blip r:embed="rId7">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34" name="Google Shape;1142;p78">
              <a:extLst>
                <a:ext uri="{FF2B5EF4-FFF2-40B4-BE49-F238E27FC236}">
                  <a16:creationId xmlns:a16="http://schemas.microsoft.com/office/drawing/2014/main" id="{6EDCA5CD-C474-43D4-B1D5-1A6955378622}"/>
                </a:ext>
              </a:extLst>
            </p:cNvPr>
            <p:cNvCxnSpPr>
              <a:stCxn id="230" idx="0"/>
              <a:endCxn id="233" idx="2"/>
            </p:cNvCxnSpPr>
            <p:nvPr/>
          </p:nvCxnSpPr>
          <p:spPr>
            <a:xfrm rot="10800000" flipH="1">
              <a:off x="3591861" y="2345170"/>
              <a:ext cx="3000" cy="201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35" name="Google Shape;1143;p78">
              <a:extLst>
                <a:ext uri="{FF2B5EF4-FFF2-40B4-BE49-F238E27FC236}">
                  <a16:creationId xmlns:a16="http://schemas.microsoft.com/office/drawing/2014/main" id="{CC667A01-E66F-471E-A81C-7E13E475FD07}"/>
                </a:ext>
              </a:extLst>
            </p:cNvPr>
            <p:cNvSpPr txBox="1"/>
            <p:nvPr/>
          </p:nvSpPr>
          <p:spPr>
            <a:xfrm>
              <a:off x="4649653" y="2552091"/>
              <a:ext cx="282000" cy="276900"/>
            </a:xfrm>
            <a:prstGeom prst="rect">
              <a:avLst/>
            </a:prstGeom>
            <a:blipFill rotWithShape="1">
              <a:blip r:embed="rId8">
                <a:alphaModFix/>
              </a:blip>
              <a:stretch>
                <a:fillRect l="-28259" t="-2219" r="-2607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36" name="Google Shape;1144;p78">
              <a:extLst>
                <a:ext uri="{FF2B5EF4-FFF2-40B4-BE49-F238E27FC236}">
                  <a16:creationId xmlns:a16="http://schemas.microsoft.com/office/drawing/2014/main" id="{FD2E3D8F-E9D1-4E4F-896F-F08D7363DD7C}"/>
                </a:ext>
              </a:extLst>
            </p:cNvPr>
            <p:cNvCxnSpPr>
              <a:endCxn id="235" idx="2"/>
            </p:cNvCxnSpPr>
            <p:nvPr/>
          </p:nvCxnSpPr>
          <p:spPr>
            <a:xfrm rot="10800000" flipH="1">
              <a:off x="4583053" y="2828991"/>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37" name="Google Shape;1145;p78">
              <a:extLst>
                <a:ext uri="{FF2B5EF4-FFF2-40B4-BE49-F238E27FC236}">
                  <a16:creationId xmlns:a16="http://schemas.microsoft.com/office/drawing/2014/main" id="{E4787181-E576-4DC1-9AC7-B2762E86A44F}"/>
                </a:ext>
              </a:extLst>
            </p:cNvPr>
            <p:cNvCxnSpPr>
              <a:stCxn id="302" idx="0"/>
              <a:endCxn id="235" idx="2"/>
            </p:cNvCxnSpPr>
            <p:nvPr/>
          </p:nvCxnSpPr>
          <p:spPr>
            <a:xfrm rot="10800000">
              <a:off x="4790568" y="2829110"/>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38" name="Google Shape;1147;p78">
              <a:extLst>
                <a:ext uri="{FF2B5EF4-FFF2-40B4-BE49-F238E27FC236}">
                  <a16:creationId xmlns:a16="http://schemas.microsoft.com/office/drawing/2014/main" id="{BDC12EE1-C15C-430A-B99B-C461EE12F58C}"/>
                </a:ext>
              </a:extLst>
            </p:cNvPr>
            <p:cNvSpPr/>
            <p:nvPr/>
          </p:nvSpPr>
          <p:spPr>
            <a:xfrm>
              <a:off x="4502016" y="1950996"/>
              <a:ext cx="583500" cy="4002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39" name="Google Shape;1148;p78">
              <a:extLst>
                <a:ext uri="{FF2B5EF4-FFF2-40B4-BE49-F238E27FC236}">
                  <a16:creationId xmlns:a16="http://schemas.microsoft.com/office/drawing/2014/main" id="{5ED53AF0-56D3-47F1-BA0D-730A7AA0021F}"/>
                </a:ext>
              </a:extLst>
            </p:cNvPr>
            <p:cNvCxnSpPr>
              <a:stCxn id="235" idx="0"/>
              <a:endCxn id="238" idx="2"/>
            </p:cNvCxnSpPr>
            <p:nvPr/>
          </p:nvCxnSpPr>
          <p:spPr>
            <a:xfrm rot="10800000" flipH="1">
              <a:off x="4790653" y="2351091"/>
              <a:ext cx="3000" cy="201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240" name="Google Shape;1149;p78">
            <a:extLst>
              <a:ext uri="{FF2B5EF4-FFF2-40B4-BE49-F238E27FC236}">
                <a16:creationId xmlns:a16="http://schemas.microsoft.com/office/drawing/2014/main" id="{4541E8E5-1491-4EDF-A2A5-D98D221C558B}"/>
              </a:ext>
            </a:extLst>
          </p:cNvPr>
          <p:cNvSpPr/>
          <p:nvPr/>
        </p:nvSpPr>
        <p:spPr>
          <a:xfrm>
            <a:off x="5347577" y="2748848"/>
            <a:ext cx="2230500" cy="2460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Output Layer</a:t>
            </a:r>
            <a:endParaRPr sz="1400">
              <a:solidFill>
                <a:schemeClr val="dk1"/>
              </a:solidFill>
              <a:latin typeface="Calibri"/>
              <a:ea typeface="Calibri"/>
              <a:cs typeface="Calibri"/>
              <a:sym typeface="Calibri"/>
            </a:endParaRPr>
          </a:p>
        </p:txBody>
      </p:sp>
      <p:grpSp>
        <p:nvGrpSpPr>
          <p:cNvPr id="241" name="Google Shape;1150;p78">
            <a:extLst>
              <a:ext uri="{FF2B5EF4-FFF2-40B4-BE49-F238E27FC236}">
                <a16:creationId xmlns:a16="http://schemas.microsoft.com/office/drawing/2014/main" id="{EC7FBC7C-3A50-40BF-A22B-9C2FEE23A6E0}"/>
              </a:ext>
            </a:extLst>
          </p:cNvPr>
          <p:cNvGrpSpPr/>
          <p:nvPr/>
        </p:nvGrpSpPr>
        <p:grpSpPr>
          <a:xfrm>
            <a:off x="5347577" y="2220719"/>
            <a:ext cx="377775" cy="2230034"/>
            <a:chOff x="7130103" y="2960958"/>
            <a:chExt cx="503700" cy="2973379"/>
          </a:xfrm>
        </p:grpSpPr>
        <p:sp>
          <p:nvSpPr>
            <p:cNvPr id="242" name="Google Shape;1151;p78">
              <a:extLst>
                <a:ext uri="{FF2B5EF4-FFF2-40B4-BE49-F238E27FC236}">
                  <a16:creationId xmlns:a16="http://schemas.microsoft.com/office/drawing/2014/main" id="{DE45A827-B87C-4347-827E-AFED53870955}"/>
                </a:ext>
              </a:extLst>
            </p:cNvPr>
            <p:cNvSpPr/>
            <p:nvPr/>
          </p:nvSpPr>
          <p:spPr>
            <a:xfrm>
              <a:off x="7130103" y="5262037"/>
              <a:ext cx="503700" cy="3291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cxnSp>
          <p:nvCxnSpPr>
            <p:cNvPr id="243" name="Google Shape;1152;p78">
              <a:extLst>
                <a:ext uri="{FF2B5EF4-FFF2-40B4-BE49-F238E27FC236}">
                  <a16:creationId xmlns:a16="http://schemas.microsoft.com/office/drawing/2014/main" id="{2C16705A-D31F-4E88-A700-9FBEFA897AB0}"/>
                </a:ext>
              </a:extLst>
            </p:cNvPr>
            <p:cNvCxnSpPr>
              <a:endCxn id="242" idx="2"/>
            </p:cNvCxnSpPr>
            <p:nvPr/>
          </p:nvCxnSpPr>
          <p:spPr>
            <a:xfrm rot="10800000">
              <a:off x="7381953" y="5591137"/>
              <a:ext cx="0" cy="343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4" name="Google Shape;1153;p78">
              <a:extLst>
                <a:ext uri="{FF2B5EF4-FFF2-40B4-BE49-F238E27FC236}">
                  <a16:creationId xmlns:a16="http://schemas.microsoft.com/office/drawing/2014/main" id="{F91FC902-E8CF-4C60-9610-18C5828A8616}"/>
                </a:ext>
              </a:extLst>
            </p:cNvPr>
            <p:cNvCxnSpPr>
              <a:stCxn id="242" idx="0"/>
            </p:cNvCxnSpPr>
            <p:nvPr/>
          </p:nvCxnSpPr>
          <p:spPr>
            <a:xfrm rot="10800000">
              <a:off x="7381953" y="3993037"/>
              <a:ext cx="0" cy="1269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45" name="Google Shape;1154;p78">
              <a:extLst>
                <a:ext uri="{FF2B5EF4-FFF2-40B4-BE49-F238E27FC236}">
                  <a16:creationId xmlns:a16="http://schemas.microsoft.com/office/drawing/2014/main" id="{B89D0452-A03C-4C88-827F-4571DC4742F4}"/>
                </a:ext>
              </a:extLst>
            </p:cNvPr>
            <p:cNvSpPr/>
            <p:nvPr/>
          </p:nvSpPr>
          <p:spPr>
            <a:xfrm>
              <a:off x="7135674" y="2960958"/>
              <a:ext cx="492600" cy="400200"/>
            </a:xfrm>
            <a:prstGeom prst="rect">
              <a:avLst/>
            </a:prstGeom>
            <a:blipFill rotWithShape="1">
              <a:blip r:embed="rId10">
                <a:alphaModFix/>
              </a:blip>
              <a:stretch>
                <a:fillRect t="-6149" r="-162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46" name="Google Shape;1155;p78">
              <a:extLst>
                <a:ext uri="{FF2B5EF4-FFF2-40B4-BE49-F238E27FC236}">
                  <a16:creationId xmlns:a16="http://schemas.microsoft.com/office/drawing/2014/main" id="{9A03506E-639C-4FE0-B5A6-6B7981194129}"/>
                </a:ext>
              </a:extLst>
            </p:cNvPr>
            <p:cNvCxnSpPr>
              <a:endCxn id="245" idx="2"/>
            </p:cNvCxnSpPr>
            <p:nvPr/>
          </p:nvCxnSpPr>
          <p:spPr>
            <a:xfrm rot="10800000">
              <a:off x="7381974" y="3361158"/>
              <a:ext cx="3000" cy="287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247" name="Google Shape;1156;p78">
            <a:extLst>
              <a:ext uri="{FF2B5EF4-FFF2-40B4-BE49-F238E27FC236}">
                <a16:creationId xmlns:a16="http://schemas.microsoft.com/office/drawing/2014/main" id="{CF52469B-6209-4640-B91D-06F7EF7602F4}"/>
              </a:ext>
            </a:extLst>
          </p:cNvPr>
          <p:cNvGrpSpPr/>
          <p:nvPr/>
        </p:nvGrpSpPr>
        <p:grpSpPr>
          <a:xfrm>
            <a:off x="1057047" y="3470091"/>
            <a:ext cx="5397300" cy="474075"/>
            <a:chOff x="1409396" y="4626788"/>
            <a:chExt cx="7196400" cy="632100"/>
          </a:xfrm>
        </p:grpSpPr>
        <p:cxnSp>
          <p:nvCxnSpPr>
            <p:cNvPr id="248" name="Google Shape;1157;p78">
              <a:extLst>
                <a:ext uri="{FF2B5EF4-FFF2-40B4-BE49-F238E27FC236}">
                  <a16:creationId xmlns:a16="http://schemas.microsoft.com/office/drawing/2014/main" id="{6339E325-B209-439D-B943-20AE7463BDB8}"/>
                </a:ext>
              </a:extLst>
            </p:cNvPr>
            <p:cNvCxnSpPr>
              <a:stCxn id="252" idx="1"/>
              <a:endCxn id="263" idx="2"/>
            </p:cNvCxnSpPr>
            <p:nvPr/>
          </p:nvCxnSpPr>
          <p:spPr>
            <a:xfrm rot="10800000">
              <a:off x="1409396" y="4626788"/>
              <a:ext cx="6670200" cy="426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49" name="Google Shape;1160;p78">
              <a:extLst>
                <a:ext uri="{FF2B5EF4-FFF2-40B4-BE49-F238E27FC236}">
                  <a16:creationId xmlns:a16="http://schemas.microsoft.com/office/drawing/2014/main" id="{AF7A01D1-DB55-4AD9-AE33-DD58CBE414C7}"/>
                </a:ext>
              </a:extLst>
            </p:cNvPr>
            <p:cNvCxnSpPr>
              <a:stCxn id="252" idx="1"/>
              <a:endCxn id="264" idx="2"/>
            </p:cNvCxnSpPr>
            <p:nvPr/>
          </p:nvCxnSpPr>
          <p:spPr>
            <a:xfrm rot="10800000">
              <a:off x="2646596" y="4626788"/>
              <a:ext cx="5433000" cy="426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50" name="Google Shape;1162;p78">
              <a:extLst>
                <a:ext uri="{FF2B5EF4-FFF2-40B4-BE49-F238E27FC236}">
                  <a16:creationId xmlns:a16="http://schemas.microsoft.com/office/drawing/2014/main" id="{C7B5B96E-471F-4B3B-BDEE-5EA71E2C72CA}"/>
                </a:ext>
              </a:extLst>
            </p:cNvPr>
            <p:cNvCxnSpPr>
              <a:stCxn id="252" idx="1"/>
              <a:endCxn id="265" idx="2"/>
            </p:cNvCxnSpPr>
            <p:nvPr/>
          </p:nvCxnSpPr>
          <p:spPr>
            <a:xfrm rot="10800000">
              <a:off x="3806096" y="4629488"/>
              <a:ext cx="4273500" cy="423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51" name="Google Shape;1164;p78">
              <a:extLst>
                <a:ext uri="{FF2B5EF4-FFF2-40B4-BE49-F238E27FC236}">
                  <a16:creationId xmlns:a16="http://schemas.microsoft.com/office/drawing/2014/main" id="{5DDE3346-B373-4D53-AB5A-7A5FE053436E}"/>
                </a:ext>
              </a:extLst>
            </p:cNvPr>
            <p:cNvCxnSpPr>
              <a:stCxn id="252" idx="1"/>
              <a:endCxn id="266" idx="2"/>
            </p:cNvCxnSpPr>
            <p:nvPr/>
          </p:nvCxnSpPr>
          <p:spPr>
            <a:xfrm rot="10800000">
              <a:off x="5042996" y="4629488"/>
              <a:ext cx="3036600" cy="423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52" name="Google Shape;1158;p78">
              <a:extLst>
                <a:ext uri="{FF2B5EF4-FFF2-40B4-BE49-F238E27FC236}">
                  <a16:creationId xmlns:a16="http://schemas.microsoft.com/office/drawing/2014/main" id="{88D54195-9EB0-492E-8F2B-422CD37F39A1}"/>
                </a:ext>
              </a:extLst>
            </p:cNvPr>
            <p:cNvSpPr/>
            <p:nvPr/>
          </p:nvSpPr>
          <p:spPr>
            <a:xfrm>
              <a:off x="8079596" y="4847288"/>
              <a:ext cx="526200" cy="411600"/>
            </a:xfrm>
            <a:prstGeom prst="rect">
              <a:avLst/>
            </a:prstGeom>
            <a:blipFill rotWithShape="1">
              <a:blip r:embed="rId11">
                <a:alphaModFix/>
              </a:blip>
              <a:stretch>
                <a:fillRect b="-14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cxnSp>
        <p:nvCxnSpPr>
          <p:cNvPr id="253" name="Google Shape;1166;p78">
            <a:extLst>
              <a:ext uri="{FF2B5EF4-FFF2-40B4-BE49-F238E27FC236}">
                <a16:creationId xmlns:a16="http://schemas.microsoft.com/office/drawing/2014/main" id="{FFDCE48F-F96A-4CF6-BEBE-BD112A30BDBC}"/>
              </a:ext>
            </a:extLst>
          </p:cNvPr>
          <p:cNvCxnSpPr/>
          <p:nvPr/>
        </p:nvCxnSpPr>
        <p:spPr>
          <a:xfrm>
            <a:off x="5725883" y="4068324"/>
            <a:ext cx="544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254" name="Google Shape;1167;p78">
            <a:extLst>
              <a:ext uri="{FF2B5EF4-FFF2-40B4-BE49-F238E27FC236}">
                <a16:creationId xmlns:a16="http://schemas.microsoft.com/office/drawing/2014/main" id="{AD954320-C28E-42CE-B90D-12752A6BAF66}"/>
              </a:ext>
            </a:extLst>
          </p:cNvPr>
          <p:cNvGrpSpPr/>
          <p:nvPr/>
        </p:nvGrpSpPr>
        <p:grpSpPr>
          <a:xfrm>
            <a:off x="904963" y="375289"/>
            <a:ext cx="2690361" cy="1087958"/>
            <a:chOff x="1214705" y="255195"/>
            <a:chExt cx="3587148" cy="1603948"/>
          </a:xfrm>
        </p:grpSpPr>
        <p:sp>
          <p:nvSpPr>
            <p:cNvPr id="255" name="Google Shape;1168;p78">
              <a:extLst>
                <a:ext uri="{FF2B5EF4-FFF2-40B4-BE49-F238E27FC236}">
                  <a16:creationId xmlns:a16="http://schemas.microsoft.com/office/drawing/2014/main" id="{F82BB88E-29CF-474E-B1C2-83116D9803BE}"/>
                </a:ext>
              </a:extLst>
            </p:cNvPr>
            <p:cNvSpPr/>
            <p:nvPr/>
          </p:nvSpPr>
          <p:spPr>
            <a:xfrm>
              <a:off x="2812410" y="255195"/>
              <a:ext cx="474300" cy="442500"/>
            </a:xfrm>
            <a:prstGeom prst="rect">
              <a:avLst/>
            </a:prstGeom>
            <a:blipFill rotWithShape="1">
              <a:blip r:embed="rId12">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56" name="Google Shape;1169;p78">
              <a:extLst>
                <a:ext uri="{FF2B5EF4-FFF2-40B4-BE49-F238E27FC236}">
                  <a16:creationId xmlns:a16="http://schemas.microsoft.com/office/drawing/2014/main" id="{4CBB8AB7-0041-419C-9DF0-B55B3598536B}"/>
                </a:ext>
              </a:extLst>
            </p:cNvPr>
            <p:cNvCxnSpPr>
              <a:stCxn id="223" idx="0"/>
              <a:endCxn id="258" idx="2"/>
            </p:cNvCxnSpPr>
            <p:nvPr/>
          </p:nvCxnSpPr>
          <p:spPr>
            <a:xfrm rot="10800000" flipH="1">
              <a:off x="1214705" y="1288793"/>
              <a:ext cx="1831800" cy="567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57" name="Google Shape;1171;p78">
              <a:extLst>
                <a:ext uri="{FF2B5EF4-FFF2-40B4-BE49-F238E27FC236}">
                  <a16:creationId xmlns:a16="http://schemas.microsoft.com/office/drawing/2014/main" id="{B70F5951-33B1-49C3-BC97-9C4A18C13D33}"/>
                </a:ext>
              </a:extLst>
            </p:cNvPr>
            <p:cNvCxnSpPr>
              <a:stCxn id="228" idx="0"/>
              <a:endCxn id="258" idx="2"/>
            </p:cNvCxnSpPr>
            <p:nvPr/>
          </p:nvCxnSpPr>
          <p:spPr>
            <a:xfrm rot="10800000" flipH="1">
              <a:off x="2459498" y="1288716"/>
              <a:ext cx="587100" cy="559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58" name="Google Shape;1170;p78">
              <a:extLst>
                <a:ext uri="{FF2B5EF4-FFF2-40B4-BE49-F238E27FC236}">
                  <a16:creationId xmlns:a16="http://schemas.microsoft.com/office/drawing/2014/main" id="{C5549DD5-B3D6-4EEB-B142-E741B2EC9463}"/>
                </a:ext>
              </a:extLst>
            </p:cNvPr>
            <p:cNvSpPr txBox="1"/>
            <p:nvPr/>
          </p:nvSpPr>
          <p:spPr>
            <a:xfrm>
              <a:off x="2905545" y="1011858"/>
              <a:ext cx="282000" cy="276900"/>
            </a:xfrm>
            <a:prstGeom prst="rect">
              <a:avLst/>
            </a:prstGeom>
            <a:blipFill rotWithShape="1">
              <a:blip r:embed="rId13">
                <a:alphaModFix/>
              </a:blip>
              <a:stretch>
                <a:fillRect l="-25528" r="-25528" b="-3901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59" name="Google Shape;1172;p78">
              <a:extLst>
                <a:ext uri="{FF2B5EF4-FFF2-40B4-BE49-F238E27FC236}">
                  <a16:creationId xmlns:a16="http://schemas.microsoft.com/office/drawing/2014/main" id="{B2377B9F-3609-4FA2-AFDC-15AD9B3445C0}"/>
                </a:ext>
              </a:extLst>
            </p:cNvPr>
            <p:cNvCxnSpPr>
              <a:stCxn id="233" idx="0"/>
              <a:endCxn id="258" idx="2"/>
            </p:cNvCxnSpPr>
            <p:nvPr/>
          </p:nvCxnSpPr>
          <p:spPr>
            <a:xfrm rot="10800000">
              <a:off x="3046560" y="1288725"/>
              <a:ext cx="556500" cy="563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60" name="Google Shape;1173;p78">
              <a:extLst>
                <a:ext uri="{FF2B5EF4-FFF2-40B4-BE49-F238E27FC236}">
                  <a16:creationId xmlns:a16="http://schemas.microsoft.com/office/drawing/2014/main" id="{B9B0F588-B720-4EFD-A186-5B1B9DE83DED}"/>
                </a:ext>
              </a:extLst>
            </p:cNvPr>
            <p:cNvCxnSpPr>
              <a:stCxn id="238" idx="0"/>
              <a:endCxn id="258" idx="2"/>
            </p:cNvCxnSpPr>
            <p:nvPr/>
          </p:nvCxnSpPr>
          <p:spPr>
            <a:xfrm rot="10800000">
              <a:off x="3046553" y="1288843"/>
              <a:ext cx="1755300" cy="570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61" name="Google Shape;1174;p78">
              <a:extLst>
                <a:ext uri="{FF2B5EF4-FFF2-40B4-BE49-F238E27FC236}">
                  <a16:creationId xmlns:a16="http://schemas.microsoft.com/office/drawing/2014/main" id="{8A7E9D25-581C-4914-8107-07BDF9E2AF0F}"/>
                </a:ext>
              </a:extLst>
            </p:cNvPr>
            <p:cNvCxnSpPr>
              <a:stCxn id="258" idx="0"/>
              <a:endCxn id="255" idx="2"/>
            </p:cNvCxnSpPr>
            <p:nvPr/>
          </p:nvCxnSpPr>
          <p:spPr>
            <a:xfrm rot="10800000" flipH="1">
              <a:off x="3046545" y="697758"/>
              <a:ext cx="3000" cy="314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262" name="Google Shape;1175;p78">
            <a:extLst>
              <a:ext uri="{FF2B5EF4-FFF2-40B4-BE49-F238E27FC236}">
                <a16:creationId xmlns:a16="http://schemas.microsoft.com/office/drawing/2014/main" id="{FF27418D-88DE-436A-B93D-044D7201E995}"/>
              </a:ext>
            </a:extLst>
          </p:cNvPr>
          <p:cNvGrpSpPr/>
          <p:nvPr/>
        </p:nvGrpSpPr>
        <p:grpSpPr>
          <a:xfrm>
            <a:off x="748073" y="3017652"/>
            <a:ext cx="3343297" cy="454366"/>
            <a:chOff x="997431" y="4023536"/>
            <a:chExt cx="4457729" cy="605822"/>
          </a:xfrm>
        </p:grpSpPr>
        <p:sp>
          <p:nvSpPr>
            <p:cNvPr id="263" name="Google Shape;1159;p78">
              <a:extLst>
                <a:ext uri="{FF2B5EF4-FFF2-40B4-BE49-F238E27FC236}">
                  <a16:creationId xmlns:a16="http://schemas.microsoft.com/office/drawing/2014/main" id="{41872110-7E8D-44B6-A96C-695C9D17B85A}"/>
                </a:ext>
              </a:extLst>
            </p:cNvPr>
            <p:cNvSpPr txBox="1"/>
            <p:nvPr/>
          </p:nvSpPr>
          <p:spPr>
            <a:xfrm>
              <a:off x="997431" y="4257536"/>
              <a:ext cx="824100" cy="369300"/>
            </a:xfrm>
            <a:prstGeom prst="rect">
              <a:avLst/>
            </a:prstGeom>
            <a:blipFill rotWithShape="1">
              <a:blip r:embed="rId14">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64" name="Google Shape;1161;p78">
              <a:extLst>
                <a:ext uri="{FF2B5EF4-FFF2-40B4-BE49-F238E27FC236}">
                  <a16:creationId xmlns:a16="http://schemas.microsoft.com/office/drawing/2014/main" id="{E30BFFA3-19BD-4893-9D92-75A48DEC4928}"/>
                </a:ext>
              </a:extLst>
            </p:cNvPr>
            <p:cNvSpPr txBox="1"/>
            <p:nvPr/>
          </p:nvSpPr>
          <p:spPr>
            <a:xfrm>
              <a:off x="2234489" y="4257536"/>
              <a:ext cx="824100" cy="369300"/>
            </a:xfrm>
            <a:prstGeom prst="rect">
              <a:avLst/>
            </a:prstGeom>
            <a:blipFill rotWithShape="1">
              <a:blip r:embed="rId15">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65" name="Google Shape;1163;p78">
              <a:extLst>
                <a:ext uri="{FF2B5EF4-FFF2-40B4-BE49-F238E27FC236}">
                  <a16:creationId xmlns:a16="http://schemas.microsoft.com/office/drawing/2014/main" id="{7DFD55F1-CE78-465B-AB8A-75E2C5FD95FC}"/>
                </a:ext>
              </a:extLst>
            </p:cNvPr>
            <p:cNvSpPr txBox="1"/>
            <p:nvPr/>
          </p:nvSpPr>
          <p:spPr>
            <a:xfrm>
              <a:off x="3394002" y="4260058"/>
              <a:ext cx="824100" cy="369300"/>
            </a:xfrm>
            <a:prstGeom prst="rect">
              <a:avLst/>
            </a:prstGeom>
            <a:blipFill rotWithShape="1">
              <a:blip r:embed="rId16">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66" name="Google Shape;1165;p78">
              <a:extLst>
                <a:ext uri="{FF2B5EF4-FFF2-40B4-BE49-F238E27FC236}">
                  <a16:creationId xmlns:a16="http://schemas.microsoft.com/office/drawing/2014/main" id="{CE4785B0-89EE-408B-A067-AA3B90BE4902}"/>
                </a:ext>
              </a:extLst>
            </p:cNvPr>
            <p:cNvSpPr txBox="1"/>
            <p:nvPr/>
          </p:nvSpPr>
          <p:spPr>
            <a:xfrm>
              <a:off x="4631060" y="4260058"/>
              <a:ext cx="824100" cy="369300"/>
            </a:xfrm>
            <a:prstGeom prst="rect">
              <a:avLst/>
            </a:prstGeom>
            <a:blipFill rotWithShape="1">
              <a:blip r:embed="rId17">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267" name="Google Shape;1176;p78">
              <a:extLst>
                <a:ext uri="{FF2B5EF4-FFF2-40B4-BE49-F238E27FC236}">
                  <a16:creationId xmlns:a16="http://schemas.microsoft.com/office/drawing/2014/main" id="{BB33E1BB-9219-45B2-BF7B-CECED970B7B6}"/>
                </a:ext>
              </a:extLst>
            </p:cNvPr>
            <p:cNvGrpSpPr/>
            <p:nvPr/>
          </p:nvGrpSpPr>
          <p:grpSpPr>
            <a:xfrm>
              <a:off x="1409481" y="4023536"/>
              <a:ext cx="3633629" cy="236522"/>
              <a:chOff x="1409481" y="4023536"/>
              <a:chExt cx="3633629" cy="236522"/>
            </a:xfrm>
          </p:grpSpPr>
          <p:cxnSp>
            <p:nvCxnSpPr>
              <p:cNvPr id="268" name="Google Shape;1177;p78">
                <a:extLst>
                  <a:ext uri="{FF2B5EF4-FFF2-40B4-BE49-F238E27FC236}">
                    <a16:creationId xmlns:a16="http://schemas.microsoft.com/office/drawing/2014/main" id="{92E91388-B448-499E-B486-56E1EC306591}"/>
                  </a:ext>
                </a:extLst>
              </p:cNvPr>
              <p:cNvCxnSpPr>
                <a:stCxn id="263" idx="0"/>
              </p:cNvCxnSpPr>
              <p:nvPr/>
            </p:nvCxnSpPr>
            <p:spPr>
              <a:xfrm rot="10800000">
                <a:off x="1409481"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69" name="Google Shape;1178;p78">
                <a:extLst>
                  <a:ext uri="{FF2B5EF4-FFF2-40B4-BE49-F238E27FC236}">
                    <a16:creationId xmlns:a16="http://schemas.microsoft.com/office/drawing/2014/main" id="{A9C06D70-82B5-444A-BA13-03BD6E0A8A9C}"/>
                  </a:ext>
                </a:extLst>
              </p:cNvPr>
              <p:cNvCxnSpPr>
                <a:stCxn id="264" idx="0"/>
              </p:cNvCxnSpPr>
              <p:nvPr/>
            </p:nvCxnSpPr>
            <p:spPr>
              <a:xfrm rot="10800000">
                <a:off x="2646539"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70" name="Google Shape;1179;p78">
                <a:extLst>
                  <a:ext uri="{FF2B5EF4-FFF2-40B4-BE49-F238E27FC236}">
                    <a16:creationId xmlns:a16="http://schemas.microsoft.com/office/drawing/2014/main" id="{8E861C71-57E0-4877-9249-BE8622D9DC2C}"/>
                  </a:ext>
                </a:extLst>
              </p:cNvPr>
              <p:cNvCxnSpPr>
                <a:stCxn id="265" idx="0"/>
              </p:cNvCxnSpPr>
              <p:nvPr/>
            </p:nvCxnSpPr>
            <p:spPr>
              <a:xfrm rot="10800000">
                <a:off x="3806052"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71" name="Google Shape;1180;p78">
                <a:extLst>
                  <a:ext uri="{FF2B5EF4-FFF2-40B4-BE49-F238E27FC236}">
                    <a16:creationId xmlns:a16="http://schemas.microsoft.com/office/drawing/2014/main" id="{FF442401-5579-41F8-8746-8B17126D2697}"/>
                  </a:ext>
                </a:extLst>
              </p:cNvPr>
              <p:cNvCxnSpPr>
                <a:stCxn id="266" idx="0"/>
              </p:cNvCxnSpPr>
              <p:nvPr/>
            </p:nvCxnSpPr>
            <p:spPr>
              <a:xfrm rot="10800000">
                <a:off x="5043110"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grpSp>
        <p:nvGrpSpPr>
          <p:cNvPr id="272" name="Google Shape;1181;p78">
            <a:extLst>
              <a:ext uri="{FF2B5EF4-FFF2-40B4-BE49-F238E27FC236}">
                <a16:creationId xmlns:a16="http://schemas.microsoft.com/office/drawing/2014/main" id="{224F1AE3-2AFE-43FB-B951-0DA8E83C5451}"/>
              </a:ext>
            </a:extLst>
          </p:cNvPr>
          <p:cNvGrpSpPr/>
          <p:nvPr/>
        </p:nvGrpSpPr>
        <p:grpSpPr>
          <a:xfrm>
            <a:off x="675275" y="3470149"/>
            <a:ext cx="4672301" cy="1282666"/>
            <a:chOff x="900367" y="4626866"/>
            <a:chExt cx="6229735" cy="1710221"/>
          </a:xfrm>
        </p:grpSpPr>
        <p:sp>
          <p:nvSpPr>
            <p:cNvPr id="273" name="Google Shape;1182;p78">
              <a:extLst>
                <a:ext uri="{FF2B5EF4-FFF2-40B4-BE49-F238E27FC236}">
                  <a16:creationId xmlns:a16="http://schemas.microsoft.com/office/drawing/2014/main" id="{9E3A78B4-9D52-4435-B6A5-51876CB11B39}"/>
                </a:ext>
              </a:extLst>
            </p:cNvPr>
            <p:cNvSpPr/>
            <p:nvPr/>
          </p:nvSpPr>
          <p:spPr>
            <a:xfrm>
              <a:off x="1157673"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274" name="Google Shape;1183;p78">
              <a:extLst>
                <a:ext uri="{FF2B5EF4-FFF2-40B4-BE49-F238E27FC236}">
                  <a16:creationId xmlns:a16="http://schemas.microsoft.com/office/drawing/2014/main" id="{9301A8BA-AF92-4B0C-A2EE-B6C0A96EA60E}"/>
                </a:ext>
              </a:extLst>
            </p:cNvPr>
            <p:cNvCxnSpPr>
              <a:stCxn id="278" idx="0"/>
              <a:endCxn id="273" idx="2"/>
            </p:cNvCxnSpPr>
            <p:nvPr/>
          </p:nvCxnSpPr>
          <p:spPr>
            <a:xfrm rot="10800000">
              <a:off x="1409573" y="5589065"/>
              <a:ext cx="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75" name="Google Shape;1185;p78">
              <a:extLst>
                <a:ext uri="{FF2B5EF4-FFF2-40B4-BE49-F238E27FC236}">
                  <a16:creationId xmlns:a16="http://schemas.microsoft.com/office/drawing/2014/main" id="{465171E3-BFDC-4FFB-B7A8-AEA4ACF0A3AB}"/>
                </a:ext>
              </a:extLst>
            </p:cNvPr>
            <p:cNvCxnSpPr>
              <a:stCxn id="273" idx="3"/>
              <a:endCxn id="279" idx="1"/>
            </p:cNvCxnSpPr>
            <p:nvPr/>
          </p:nvCxnSpPr>
          <p:spPr>
            <a:xfrm>
              <a:off x="1661373" y="5424416"/>
              <a:ext cx="733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76" name="Google Shape;1187;p78">
              <a:extLst>
                <a:ext uri="{FF2B5EF4-FFF2-40B4-BE49-F238E27FC236}">
                  <a16:creationId xmlns:a16="http://schemas.microsoft.com/office/drawing/2014/main" id="{C7823B66-D833-466E-A8A4-5B4D4F3F9DF6}"/>
                </a:ext>
              </a:extLst>
            </p:cNvPr>
            <p:cNvCxnSpPr>
              <a:stCxn id="273" idx="0"/>
              <a:endCxn id="263" idx="2"/>
            </p:cNvCxnSpPr>
            <p:nvPr/>
          </p:nvCxnSpPr>
          <p:spPr>
            <a:xfrm rot="10800000">
              <a:off x="1409523"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77" name="Google Shape;1188;p78">
              <a:extLst>
                <a:ext uri="{FF2B5EF4-FFF2-40B4-BE49-F238E27FC236}">
                  <a16:creationId xmlns:a16="http://schemas.microsoft.com/office/drawing/2014/main" id="{1F83EAF5-05EB-4BC3-905F-950F075CF8E2}"/>
                </a:ext>
              </a:extLst>
            </p:cNvPr>
            <p:cNvSpPr/>
            <p:nvPr/>
          </p:nvSpPr>
          <p:spPr>
            <a:xfrm>
              <a:off x="900367" y="4859854"/>
              <a:ext cx="506700" cy="400200"/>
            </a:xfrm>
            <a:prstGeom prst="rect">
              <a:avLst/>
            </a:prstGeom>
            <a:blipFill rotWithShape="1">
              <a:blip r:embed="rId18">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78" name="Google Shape;1184;p78">
              <a:extLst>
                <a:ext uri="{FF2B5EF4-FFF2-40B4-BE49-F238E27FC236}">
                  <a16:creationId xmlns:a16="http://schemas.microsoft.com/office/drawing/2014/main" id="{A9CEBBA6-2539-432E-962B-2F4F40DCE220}"/>
                </a:ext>
              </a:extLst>
            </p:cNvPr>
            <p:cNvSpPr/>
            <p:nvPr/>
          </p:nvSpPr>
          <p:spPr>
            <a:xfrm>
              <a:off x="1164623" y="5934365"/>
              <a:ext cx="489900" cy="400200"/>
            </a:xfrm>
            <a:prstGeom prst="rect">
              <a:avLst/>
            </a:prstGeom>
            <a:blipFill rotWithShape="1">
              <a:blip r:embed="rId1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79" name="Google Shape;1186;p78">
              <a:extLst>
                <a:ext uri="{FF2B5EF4-FFF2-40B4-BE49-F238E27FC236}">
                  <a16:creationId xmlns:a16="http://schemas.microsoft.com/office/drawing/2014/main" id="{8BBE46C5-9531-4524-A71B-CD57DE390F80}"/>
                </a:ext>
              </a:extLst>
            </p:cNvPr>
            <p:cNvSpPr/>
            <p:nvPr/>
          </p:nvSpPr>
          <p:spPr>
            <a:xfrm>
              <a:off x="2394731"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280" name="Google Shape;1189;p78">
              <a:extLst>
                <a:ext uri="{FF2B5EF4-FFF2-40B4-BE49-F238E27FC236}">
                  <a16:creationId xmlns:a16="http://schemas.microsoft.com/office/drawing/2014/main" id="{587DFE59-9E19-4135-8C1C-D2CC62849689}"/>
                </a:ext>
              </a:extLst>
            </p:cNvPr>
            <p:cNvCxnSpPr>
              <a:stCxn id="283" idx="0"/>
              <a:endCxn id="279" idx="2"/>
            </p:cNvCxnSpPr>
            <p:nvPr/>
          </p:nvCxnSpPr>
          <p:spPr>
            <a:xfrm rot="10800000">
              <a:off x="2646631" y="5589065"/>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81" name="Google Shape;1191;p78">
              <a:extLst>
                <a:ext uri="{FF2B5EF4-FFF2-40B4-BE49-F238E27FC236}">
                  <a16:creationId xmlns:a16="http://schemas.microsoft.com/office/drawing/2014/main" id="{BE164922-D0C3-4263-A1E4-A92125733999}"/>
                </a:ext>
              </a:extLst>
            </p:cNvPr>
            <p:cNvCxnSpPr>
              <a:stCxn id="279" idx="0"/>
              <a:endCxn id="264" idx="2"/>
            </p:cNvCxnSpPr>
            <p:nvPr/>
          </p:nvCxnSpPr>
          <p:spPr>
            <a:xfrm rot="10800000">
              <a:off x="2646581"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82" name="Google Shape;1192;p78">
              <a:extLst>
                <a:ext uri="{FF2B5EF4-FFF2-40B4-BE49-F238E27FC236}">
                  <a16:creationId xmlns:a16="http://schemas.microsoft.com/office/drawing/2014/main" id="{379295CB-842B-4FFC-9476-84B94C3ED903}"/>
                </a:ext>
              </a:extLst>
            </p:cNvPr>
            <p:cNvSpPr/>
            <p:nvPr/>
          </p:nvSpPr>
          <p:spPr>
            <a:xfrm>
              <a:off x="2140668" y="4862618"/>
              <a:ext cx="506700" cy="400200"/>
            </a:xfrm>
            <a:prstGeom prst="rect">
              <a:avLst/>
            </a:prstGeom>
            <a:blipFill rotWithShape="1">
              <a:blip r:embed="rId20">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83" name="Google Shape;1190;p78">
              <a:extLst>
                <a:ext uri="{FF2B5EF4-FFF2-40B4-BE49-F238E27FC236}">
                  <a16:creationId xmlns:a16="http://schemas.microsoft.com/office/drawing/2014/main" id="{92F82E37-5EF3-42AB-B11E-4616ABDDC4FD}"/>
                </a:ext>
              </a:extLst>
            </p:cNvPr>
            <p:cNvSpPr/>
            <p:nvPr/>
          </p:nvSpPr>
          <p:spPr>
            <a:xfrm>
              <a:off x="2401681" y="5934365"/>
              <a:ext cx="495900" cy="400200"/>
            </a:xfrm>
            <a:prstGeom prst="rect">
              <a:avLst/>
            </a:prstGeom>
            <a:blipFill rotWithShape="1">
              <a:blip r:embed="rId2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84" name="Google Shape;1193;p78">
              <a:extLst>
                <a:ext uri="{FF2B5EF4-FFF2-40B4-BE49-F238E27FC236}">
                  <a16:creationId xmlns:a16="http://schemas.microsoft.com/office/drawing/2014/main" id="{2400FBE7-4A82-40EA-B586-61E79B69521C}"/>
                </a:ext>
              </a:extLst>
            </p:cNvPr>
            <p:cNvSpPr/>
            <p:nvPr/>
          </p:nvSpPr>
          <p:spPr>
            <a:xfrm>
              <a:off x="3555185"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285" name="Google Shape;1194;p78">
              <a:extLst>
                <a:ext uri="{FF2B5EF4-FFF2-40B4-BE49-F238E27FC236}">
                  <a16:creationId xmlns:a16="http://schemas.microsoft.com/office/drawing/2014/main" id="{43A988DC-292C-45A3-94C9-17C8BADA427F}"/>
                </a:ext>
              </a:extLst>
            </p:cNvPr>
            <p:cNvCxnSpPr>
              <a:stCxn id="289" idx="0"/>
              <a:endCxn id="284" idx="2"/>
            </p:cNvCxnSpPr>
            <p:nvPr/>
          </p:nvCxnSpPr>
          <p:spPr>
            <a:xfrm rot="10800000">
              <a:off x="3807044" y="5588887"/>
              <a:ext cx="2100" cy="348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86" name="Google Shape;1196;p78">
              <a:extLst>
                <a:ext uri="{FF2B5EF4-FFF2-40B4-BE49-F238E27FC236}">
                  <a16:creationId xmlns:a16="http://schemas.microsoft.com/office/drawing/2014/main" id="{560BB4D1-F708-4CCF-B0A2-95D4A113E277}"/>
                </a:ext>
              </a:extLst>
            </p:cNvPr>
            <p:cNvCxnSpPr>
              <a:stCxn id="284" idx="3"/>
              <a:endCxn id="290" idx="1"/>
            </p:cNvCxnSpPr>
            <p:nvPr/>
          </p:nvCxnSpPr>
          <p:spPr>
            <a:xfrm>
              <a:off x="4058885" y="5424416"/>
              <a:ext cx="732300" cy="2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87" name="Google Shape;1198;p78">
              <a:extLst>
                <a:ext uri="{FF2B5EF4-FFF2-40B4-BE49-F238E27FC236}">
                  <a16:creationId xmlns:a16="http://schemas.microsoft.com/office/drawing/2014/main" id="{E8D8C83B-B2A7-47BD-87CB-2D6472E4BC30}"/>
                </a:ext>
              </a:extLst>
            </p:cNvPr>
            <p:cNvCxnSpPr>
              <a:stCxn id="284" idx="0"/>
              <a:endCxn id="265" idx="2"/>
            </p:cNvCxnSpPr>
            <p:nvPr/>
          </p:nvCxnSpPr>
          <p:spPr>
            <a:xfrm rot="10800000">
              <a:off x="3806135" y="4629266"/>
              <a:ext cx="900" cy="630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88" name="Google Shape;1199;p78">
              <a:extLst>
                <a:ext uri="{FF2B5EF4-FFF2-40B4-BE49-F238E27FC236}">
                  <a16:creationId xmlns:a16="http://schemas.microsoft.com/office/drawing/2014/main" id="{400DD7A4-2FF1-4E51-9CFC-91CBA0FFE1EB}"/>
                </a:ext>
              </a:extLst>
            </p:cNvPr>
            <p:cNvSpPr/>
            <p:nvPr/>
          </p:nvSpPr>
          <p:spPr>
            <a:xfrm>
              <a:off x="3297934" y="4852295"/>
              <a:ext cx="506700" cy="400200"/>
            </a:xfrm>
            <a:prstGeom prst="rect">
              <a:avLst/>
            </a:prstGeom>
            <a:blipFill rotWithShape="1">
              <a:blip r:embed="rId22">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89" name="Google Shape;1195;p78">
              <a:extLst>
                <a:ext uri="{FF2B5EF4-FFF2-40B4-BE49-F238E27FC236}">
                  <a16:creationId xmlns:a16="http://schemas.microsoft.com/office/drawing/2014/main" id="{7B58A53D-3EA8-46FD-88A1-34401A8E6CB1}"/>
                </a:ext>
              </a:extLst>
            </p:cNvPr>
            <p:cNvSpPr/>
            <p:nvPr/>
          </p:nvSpPr>
          <p:spPr>
            <a:xfrm>
              <a:off x="3561194" y="5936887"/>
              <a:ext cx="495900" cy="400200"/>
            </a:xfrm>
            <a:prstGeom prst="rect">
              <a:avLst/>
            </a:prstGeom>
            <a:blipFill rotWithShape="1">
              <a:blip r:embed="rId2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90" name="Google Shape;1197;p78">
              <a:extLst>
                <a:ext uri="{FF2B5EF4-FFF2-40B4-BE49-F238E27FC236}">
                  <a16:creationId xmlns:a16="http://schemas.microsoft.com/office/drawing/2014/main" id="{AC4B9AA3-8D3D-4F37-8DCA-0F3BA4D267BD}"/>
                </a:ext>
              </a:extLst>
            </p:cNvPr>
            <p:cNvSpPr/>
            <p:nvPr/>
          </p:nvSpPr>
          <p:spPr>
            <a:xfrm>
              <a:off x="4791302" y="5262388"/>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291" name="Google Shape;1200;p78">
              <a:extLst>
                <a:ext uri="{FF2B5EF4-FFF2-40B4-BE49-F238E27FC236}">
                  <a16:creationId xmlns:a16="http://schemas.microsoft.com/office/drawing/2014/main" id="{9261DA16-5315-4DEA-B498-616A0243B0CF}"/>
                </a:ext>
              </a:extLst>
            </p:cNvPr>
            <p:cNvCxnSpPr>
              <a:stCxn id="295" idx="0"/>
              <a:endCxn id="290" idx="2"/>
            </p:cNvCxnSpPr>
            <p:nvPr/>
          </p:nvCxnSpPr>
          <p:spPr>
            <a:xfrm rot="10800000">
              <a:off x="5043202" y="5591587"/>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92" name="Google Shape;1202;p78">
              <a:extLst>
                <a:ext uri="{FF2B5EF4-FFF2-40B4-BE49-F238E27FC236}">
                  <a16:creationId xmlns:a16="http://schemas.microsoft.com/office/drawing/2014/main" id="{0EF4B9D3-11C8-4517-8CAF-713AD4D54B5F}"/>
                </a:ext>
              </a:extLst>
            </p:cNvPr>
            <p:cNvCxnSpPr>
              <a:stCxn id="290" idx="3"/>
              <a:endCxn id="242" idx="1"/>
            </p:cNvCxnSpPr>
            <p:nvPr/>
          </p:nvCxnSpPr>
          <p:spPr>
            <a:xfrm rot="10800000" flipH="1">
              <a:off x="5295002" y="5426638"/>
              <a:ext cx="1835100" cy="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93" name="Google Shape;1203;p78">
              <a:extLst>
                <a:ext uri="{FF2B5EF4-FFF2-40B4-BE49-F238E27FC236}">
                  <a16:creationId xmlns:a16="http://schemas.microsoft.com/office/drawing/2014/main" id="{ADC90778-338F-4477-808E-C4534CF19C73}"/>
                </a:ext>
              </a:extLst>
            </p:cNvPr>
            <p:cNvCxnSpPr>
              <a:stCxn id="290" idx="0"/>
              <a:endCxn id="266" idx="2"/>
            </p:cNvCxnSpPr>
            <p:nvPr/>
          </p:nvCxnSpPr>
          <p:spPr>
            <a:xfrm rot="10800000">
              <a:off x="5043152" y="4629388"/>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94" name="Google Shape;1204;p78">
              <a:extLst>
                <a:ext uri="{FF2B5EF4-FFF2-40B4-BE49-F238E27FC236}">
                  <a16:creationId xmlns:a16="http://schemas.microsoft.com/office/drawing/2014/main" id="{F8D593F9-3674-473D-A00D-8451DC28F9C1}"/>
                </a:ext>
              </a:extLst>
            </p:cNvPr>
            <p:cNvSpPr/>
            <p:nvPr/>
          </p:nvSpPr>
          <p:spPr>
            <a:xfrm>
              <a:off x="4538869" y="4859854"/>
              <a:ext cx="506700" cy="400200"/>
            </a:xfrm>
            <a:prstGeom prst="rect">
              <a:avLst/>
            </a:prstGeom>
            <a:blipFill rotWithShape="1">
              <a:blip r:embed="rId24">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95" name="Google Shape;1201;p78">
              <a:extLst>
                <a:ext uri="{FF2B5EF4-FFF2-40B4-BE49-F238E27FC236}">
                  <a16:creationId xmlns:a16="http://schemas.microsoft.com/office/drawing/2014/main" id="{0D231392-2586-43AF-9267-24C2C8D37D32}"/>
                </a:ext>
              </a:extLst>
            </p:cNvPr>
            <p:cNvSpPr/>
            <p:nvPr/>
          </p:nvSpPr>
          <p:spPr>
            <a:xfrm>
              <a:off x="4798252" y="5936887"/>
              <a:ext cx="495900" cy="400200"/>
            </a:xfrm>
            <a:prstGeom prst="rect">
              <a:avLst/>
            </a:prstGeom>
            <a:blipFill rotWithShape="1">
              <a:blip r:embed="rId2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96" name="Google Shape;1205;p78">
              <a:extLst>
                <a:ext uri="{FF2B5EF4-FFF2-40B4-BE49-F238E27FC236}">
                  <a16:creationId xmlns:a16="http://schemas.microsoft.com/office/drawing/2014/main" id="{28E8B198-83DF-4B7F-ACAC-8557287E6E03}"/>
                </a:ext>
              </a:extLst>
            </p:cNvPr>
            <p:cNvCxnSpPr>
              <a:stCxn id="279" idx="3"/>
              <a:endCxn id="284" idx="1"/>
            </p:cNvCxnSpPr>
            <p:nvPr/>
          </p:nvCxnSpPr>
          <p:spPr>
            <a:xfrm>
              <a:off x="2898431" y="5424416"/>
              <a:ext cx="656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297" name="Google Shape;1206;p78">
            <a:extLst>
              <a:ext uri="{FF2B5EF4-FFF2-40B4-BE49-F238E27FC236}">
                <a16:creationId xmlns:a16="http://schemas.microsoft.com/office/drawing/2014/main" id="{AB845FCA-0588-44B9-A1A5-7DC763EB906E}"/>
              </a:ext>
            </a:extLst>
          </p:cNvPr>
          <p:cNvGrpSpPr/>
          <p:nvPr/>
        </p:nvGrpSpPr>
        <p:grpSpPr>
          <a:xfrm>
            <a:off x="873467" y="2264542"/>
            <a:ext cx="3081825" cy="749423"/>
            <a:chOff x="1164623" y="3019389"/>
            <a:chExt cx="4109100" cy="999230"/>
          </a:xfrm>
        </p:grpSpPr>
        <p:sp>
          <p:nvSpPr>
            <p:cNvPr id="298" name="Google Shape;1128;p78">
              <a:extLst>
                <a:ext uri="{FF2B5EF4-FFF2-40B4-BE49-F238E27FC236}">
                  <a16:creationId xmlns:a16="http://schemas.microsoft.com/office/drawing/2014/main" id="{CA8FC627-8851-404E-867C-547E952AC825}"/>
                </a:ext>
              </a:extLst>
            </p:cNvPr>
            <p:cNvSpPr txBox="1"/>
            <p:nvPr/>
          </p:nvSpPr>
          <p:spPr>
            <a:xfrm>
              <a:off x="1203570" y="3023498"/>
              <a:ext cx="395700" cy="381600"/>
            </a:xfrm>
            <a:prstGeom prst="rect">
              <a:avLst/>
            </a:prstGeom>
            <a:blipFill rotWithShape="1">
              <a:blip r:embed="rId26">
                <a:alphaModFix/>
              </a:blip>
              <a:stretch>
                <a:fillRect r="-230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99" name="Google Shape;1207;p78">
              <a:extLst>
                <a:ext uri="{FF2B5EF4-FFF2-40B4-BE49-F238E27FC236}">
                  <a16:creationId xmlns:a16="http://schemas.microsoft.com/office/drawing/2014/main" id="{ECBCEB86-CA11-4587-9DE4-4A65BED14A7C}"/>
                </a:ext>
              </a:extLst>
            </p:cNvPr>
            <p:cNvSpPr/>
            <p:nvPr/>
          </p:nvSpPr>
          <p:spPr>
            <a:xfrm>
              <a:off x="1164623" y="3690719"/>
              <a:ext cx="4109100" cy="3279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sp>
          <p:nvSpPr>
            <p:cNvPr id="300" name="Google Shape;1134;p78">
              <a:extLst>
                <a:ext uri="{FF2B5EF4-FFF2-40B4-BE49-F238E27FC236}">
                  <a16:creationId xmlns:a16="http://schemas.microsoft.com/office/drawing/2014/main" id="{76C3EB23-9B3C-4637-A42D-40B591BE58A1}"/>
                </a:ext>
              </a:extLst>
            </p:cNvPr>
            <p:cNvSpPr txBox="1"/>
            <p:nvPr/>
          </p:nvSpPr>
          <p:spPr>
            <a:xfrm>
              <a:off x="2448363" y="3023498"/>
              <a:ext cx="395700" cy="381600"/>
            </a:xfrm>
            <a:prstGeom prst="rect">
              <a:avLst/>
            </a:prstGeom>
            <a:blipFill rotWithShape="1">
              <a:blip r:embed="rId27">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01" name="Google Shape;1140;p78">
              <a:extLst>
                <a:ext uri="{FF2B5EF4-FFF2-40B4-BE49-F238E27FC236}">
                  <a16:creationId xmlns:a16="http://schemas.microsoft.com/office/drawing/2014/main" id="{639BF9F3-145C-4A7B-A4F2-EC4832E598B7}"/>
                </a:ext>
              </a:extLst>
            </p:cNvPr>
            <p:cNvSpPr txBox="1"/>
            <p:nvPr/>
          </p:nvSpPr>
          <p:spPr>
            <a:xfrm>
              <a:off x="3591926" y="3019389"/>
              <a:ext cx="395700" cy="381600"/>
            </a:xfrm>
            <a:prstGeom prst="rect">
              <a:avLst/>
            </a:prstGeom>
            <a:blipFill rotWithShape="1">
              <a:blip r:embed="rId28">
                <a:alphaModFix/>
              </a:blip>
              <a:stretch>
                <a:fillRect r="-230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02" name="Google Shape;1146;p78">
              <a:extLst>
                <a:ext uri="{FF2B5EF4-FFF2-40B4-BE49-F238E27FC236}">
                  <a16:creationId xmlns:a16="http://schemas.microsoft.com/office/drawing/2014/main" id="{1CF4129D-618B-48CE-98C4-FCC8217D05A7}"/>
                </a:ext>
              </a:extLst>
            </p:cNvPr>
            <p:cNvSpPr txBox="1"/>
            <p:nvPr/>
          </p:nvSpPr>
          <p:spPr>
            <a:xfrm>
              <a:off x="4790718" y="3025010"/>
              <a:ext cx="395700" cy="381600"/>
            </a:xfrm>
            <a:prstGeom prst="rect">
              <a:avLst/>
            </a:prstGeom>
            <a:blipFill rotWithShape="1">
              <a:blip r:embed="rId29">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03" name="Google Shape;1208;p78">
              <a:extLst>
                <a:ext uri="{FF2B5EF4-FFF2-40B4-BE49-F238E27FC236}">
                  <a16:creationId xmlns:a16="http://schemas.microsoft.com/office/drawing/2014/main" id="{8B2BDEC0-CE3A-4E30-9731-09FCD2D19DDF}"/>
                </a:ext>
              </a:extLst>
            </p:cNvPr>
            <p:cNvCxnSpPr/>
            <p:nvPr/>
          </p:nvCxnSpPr>
          <p:spPr>
            <a:xfrm rot="10800000">
              <a:off x="1402329"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04" name="Google Shape;1209;p78">
              <a:extLst>
                <a:ext uri="{FF2B5EF4-FFF2-40B4-BE49-F238E27FC236}">
                  <a16:creationId xmlns:a16="http://schemas.microsoft.com/office/drawing/2014/main" id="{FDD228B7-A755-4E3B-B38C-6463CA579EC4}"/>
                </a:ext>
              </a:extLst>
            </p:cNvPr>
            <p:cNvCxnSpPr/>
            <p:nvPr/>
          </p:nvCxnSpPr>
          <p:spPr>
            <a:xfrm rot="10800000">
              <a:off x="2639387"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05" name="Google Shape;1210;p78">
              <a:extLst>
                <a:ext uri="{FF2B5EF4-FFF2-40B4-BE49-F238E27FC236}">
                  <a16:creationId xmlns:a16="http://schemas.microsoft.com/office/drawing/2014/main" id="{F3417C03-E06F-430A-BFFC-E5B663E625EE}"/>
                </a:ext>
              </a:extLst>
            </p:cNvPr>
            <p:cNvCxnSpPr/>
            <p:nvPr/>
          </p:nvCxnSpPr>
          <p:spPr>
            <a:xfrm rot="10800000">
              <a:off x="3798900"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06" name="Google Shape;1211;p78">
              <a:extLst>
                <a:ext uri="{FF2B5EF4-FFF2-40B4-BE49-F238E27FC236}">
                  <a16:creationId xmlns:a16="http://schemas.microsoft.com/office/drawing/2014/main" id="{FD51ECC5-838B-41ED-829E-3AD70BC0F0DF}"/>
                </a:ext>
              </a:extLst>
            </p:cNvPr>
            <p:cNvCxnSpPr/>
            <p:nvPr/>
          </p:nvCxnSpPr>
          <p:spPr>
            <a:xfrm rot="10800000">
              <a:off x="5035958"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307" name="Google Shape;1212;p78">
            <a:extLst>
              <a:ext uri="{FF2B5EF4-FFF2-40B4-BE49-F238E27FC236}">
                <a16:creationId xmlns:a16="http://schemas.microsoft.com/office/drawing/2014/main" id="{9EF15C5F-6D41-4962-AE8C-AEB31AF3C88A}"/>
              </a:ext>
            </a:extLst>
          </p:cNvPr>
          <p:cNvGrpSpPr/>
          <p:nvPr/>
        </p:nvGrpSpPr>
        <p:grpSpPr>
          <a:xfrm>
            <a:off x="5786794" y="2211749"/>
            <a:ext cx="1352025" cy="2539175"/>
            <a:chOff x="7715726" y="2948998"/>
            <a:chExt cx="1802700" cy="3385567"/>
          </a:xfrm>
        </p:grpSpPr>
        <p:sp>
          <p:nvSpPr>
            <p:cNvPr id="308" name="Google Shape;1213;p78">
              <a:extLst>
                <a:ext uri="{FF2B5EF4-FFF2-40B4-BE49-F238E27FC236}">
                  <a16:creationId xmlns:a16="http://schemas.microsoft.com/office/drawing/2014/main" id="{CF8201A1-BEAA-48FB-B32B-BB228583AB85}"/>
                </a:ext>
              </a:extLst>
            </p:cNvPr>
            <p:cNvSpPr/>
            <p:nvPr/>
          </p:nvSpPr>
          <p:spPr>
            <a:xfrm>
              <a:off x="8366807" y="5250077"/>
              <a:ext cx="503700" cy="3291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sp>
          <p:nvSpPr>
            <p:cNvPr id="309" name="Google Shape;1214;p78">
              <a:extLst>
                <a:ext uri="{FF2B5EF4-FFF2-40B4-BE49-F238E27FC236}">
                  <a16:creationId xmlns:a16="http://schemas.microsoft.com/office/drawing/2014/main" id="{CD354333-F958-465F-80C3-72B9DDA5075C}"/>
                </a:ext>
              </a:extLst>
            </p:cNvPr>
            <p:cNvSpPr/>
            <p:nvPr/>
          </p:nvSpPr>
          <p:spPr>
            <a:xfrm>
              <a:off x="7715726" y="5934365"/>
              <a:ext cx="1802700" cy="400200"/>
            </a:xfrm>
            <a:prstGeom prst="rect">
              <a:avLst/>
            </a:prstGeom>
            <a:blipFill rotWithShape="1">
              <a:blip r:embed="rId30">
                <a:alphaModFix/>
              </a:blip>
              <a:stretch>
                <a:fillRect t="-6059" r="-4069" b="-1514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10" name="Google Shape;1215;p78">
              <a:extLst>
                <a:ext uri="{FF2B5EF4-FFF2-40B4-BE49-F238E27FC236}">
                  <a16:creationId xmlns:a16="http://schemas.microsoft.com/office/drawing/2014/main" id="{60A8F4B3-CB37-4F8F-A3AF-72A7F4A04288}"/>
                </a:ext>
              </a:extLst>
            </p:cNvPr>
            <p:cNvCxnSpPr>
              <a:stCxn id="309" idx="0"/>
              <a:endCxn id="308" idx="2"/>
            </p:cNvCxnSpPr>
            <p:nvPr/>
          </p:nvCxnSpPr>
          <p:spPr>
            <a:xfrm rot="10800000" flipH="1">
              <a:off x="8617076" y="5579165"/>
              <a:ext cx="1500" cy="355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11" name="Google Shape;1216;p78">
              <a:extLst>
                <a:ext uri="{FF2B5EF4-FFF2-40B4-BE49-F238E27FC236}">
                  <a16:creationId xmlns:a16="http://schemas.microsoft.com/office/drawing/2014/main" id="{4E3AEBE9-F0B1-47CE-A224-833C1C36CE31}"/>
                </a:ext>
              </a:extLst>
            </p:cNvPr>
            <p:cNvCxnSpPr>
              <a:stCxn id="308" idx="0"/>
            </p:cNvCxnSpPr>
            <p:nvPr/>
          </p:nvCxnSpPr>
          <p:spPr>
            <a:xfrm rot="10800000">
              <a:off x="8618657" y="3981077"/>
              <a:ext cx="0" cy="1269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12" name="Google Shape;1217;p78">
              <a:extLst>
                <a:ext uri="{FF2B5EF4-FFF2-40B4-BE49-F238E27FC236}">
                  <a16:creationId xmlns:a16="http://schemas.microsoft.com/office/drawing/2014/main" id="{3BEB2313-DBC5-482E-B567-05782B127FCC}"/>
                </a:ext>
              </a:extLst>
            </p:cNvPr>
            <p:cNvSpPr/>
            <p:nvPr/>
          </p:nvSpPr>
          <p:spPr>
            <a:xfrm>
              <a:off x="8372378" y="2948998"/>
              <a:ext cx="498600" cy="400200"/>
            </a:xfrm>
            <a:prstGeom prst="rect">
              <a:avLst/>
            </a:prstGeom>
            <a:blipFill rotWithShape="1">
              <a:blip r:embed="rId31">
                <a:alphaModFix/>
              </a:blip>
              <a:stretch>
                <a:fillRect t="-6149" r="-158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13" name="Google Shape;1218;p78">
              <a:extLst>
                <a:ext uri="{FF2B5EF4-FFF2-40B4-BE49-F238E27FC236}">
                  <a16:creationId xmlns:a16="http://schemas.microsoft.com/office/drawing/2014/main" id="{B1E720A5-683E-4A15-AB7F-CF97A394C568}"/>
                </a:ext>
              </a:extLst>
            </p:cNvPr>
            <p:cNvCxnSpPr>
              <a:endCxn id="312" idx="2"/>
            </p:cNvCxnSpPr>
            <p:nvPr/>
          </p:nvCxnSpPr>
          <p:spPr>
            <a:xfrm rot="10800000">
              <a:off x="8621678" y="3349198"/>
              <a:ext cx="0" cy="287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314" name="Google Shape;1219;p78">
            <a:extLst>
              <a:ext uri="{FF2B5EF4-FFF2-40B4-BE49-F238E27FC236}">
                <a16:creationId xmlns:a16="http://schemas.microsoft.com/office/drawing/2014/main" id="{75454E19-B51F-450D-86DB-E7EC1A7EB496}"/>
              </a:ext>
            </a:extLst>
          </p:cNvPr>
          <p:cNvSpPr/>
          <p:nvPr/>
        </p:nvSpPr>
        <p:spPr>
          <a:xfrm>
            <a:off x="6992199" y="3631619"/>
            <a:ext cx="394800" cy="309300"/>
          </a:xfrm>
          <a:prstGeom prst="rect">
            <a:avLst/>
          </a:prstGeom>
          <a:blipFill rotWithShape="1">
            <a:blip r:embed="rId32">
              <a:alphaModFix/>
            </a:blip>
            <a:stretch>
              <a:fillRect b="-14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15" name="Google Shape;1220;p78">
            <a:extLst>
              <a:ext uri="{FF2B5EF4-FFF2-40B4-BE49-F238E27FC236}">
                <a16:creationId xmlns:a16="http://schemas.microsoft.com/office/drawing/2014/main" id="{D04AF192-39BE-4881-AAB7-D3FDC356E88F}"/>
              </a:ext>
            </a:extLst>
          </p:cNvPr>
          <p:cNvCxnSpPr>
            <a:stCxn id="308" idx="3"/>
          </p:cNvCxnSpPr>
          <p:nvPr/>
        </p:nvCxnSpPr>
        <p:spPr>
          <a:xfrm>
            <a:off x="6652880" y="4060970"/>
            <a:ext cx="549900" cy="3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316" name="Google Shape;1221;p78">
            <a:extLst>
              <a:ext uri="{FF2B5EF4-FFF2-40B4-BE49-F238E27FC236}">
                <a16:creationId xmlns:a16="http://schemas.microsoft.com/office/drawing/2014/main" id="{ACEE41E8-7FC4-49E2-B45C-EA9DB6295376}"/>
              </a:ext>
            </a:extLst>
          </p:cNvPr>
          <p:cNvGrpSpPr/>
          <p:nvPr/>
        </p:nvGrpSpPr>
        <p:grpSpPr>
          <a:xfrm>
            <a:off x="513924" y="2265068"/>
            <a:ext cx="3110019" cy="309638"/>
            <a:chOff x="898876" y="4849967"/>
            <a:chExt cx="4146692" cy="412851"/>
          </a:xfrm>
        </p:grpSpPr>
        <p:sp>
          <p:nvSpPr>
            <p:cNvPr id="317" name="Google Shape;1222;p78">
              <a:extLst>
                <a:ext uri="{FF2B5EF4-FFF2-40B4-BE49-F238E27FC236}">
                  <a16:creationId xmlns:a16="http://schemas.microsoft.com/office/drawing/2014/main" id="{8CC62CDE-03E1-45C5-A862-E518AADC2E55}"/>
                </a:ext>
              </a:extLst>
            </p:cNvPr>
            <p:cNvSpPr/>
            <p:nvPr/>
          </p:nvSpPr>
          <p:spPr>
            <a:xfrm>
              <a:off x="898876" y="4857488"/>
              <a:ext cx="506700" cy="400200"/>
            </a:xfrm>
            <a:prstGeom prst="rect">
              <a:avLst/>
            </a:prstGeom>
            <a:blipFill rotWithShape="1">
              <a:blip r:embed="rId33">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18" name="Google Shape;1223;p78">
              <a:extLst>
                <a:ext uri="{FF2B5EF4-FFF2-40B4-BE49-F238E27FC236}">
                  <a16:creationId xmlns:a16="http://schemas.microsoft.com/office/drawing/2014/main" id="{676B8CF1-9A99-4664-92F0-37BA45896865}"/>
                </a:ext>
              </a:extLst>
            </p:cNvPr>
            <p:cNvSpPr/>
            <p:nvPr/>
          </p:nvSpPr>
          <p:spPr>
            <a:xfrm>
              <a:off x="2143001" y="4862618"/>
              <a:ext cx="506700" cy="400200"/>
            </a:xfrm>
            <a:prstGeom prst="rect">
              <a:avLst/>
            </a:prstGeom>
            <a:blipFill rotWithShape="1">
              <a:blip r:embed="rId34">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19" name="Google Shape;1224;p78">
              <a:extLst>
                <a:ext uri="{FF2B5EF4-FFF2-40B4-BE49-F238E27FC236}">
                  <a16:creationId xmlns:a16="http://schemas.microsoft.com/office/drawing/2014/main" id="{395B3885-A01C-4DA1-8229-013D0070609D}"/>
                </a:ext>
              </a:extLst>
            </p:cNvPr>
            <p:cNvSpPr/>
            <p:nvPr/>
          </p:nvSpPr>
          <p:spPr>
            <a:xfrm>
              <a:off x="3297934" y="4849967"/>
              <a:ext cx="506700" cy="400200"/>
            </a:xfrm>
            <a:prstGeom prst="rect">
              <a:avLst/>
            </a:prstGeom>
            <a:blipFill rotWithShape="1">
              <a:blip r:embed="rId35">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320" name="Google Shape;1225;p78">
              <a:extLst>
                <a:ext uri="{FF2B5EF4-FFF2-40B4-BE49-F238E27FC236}">
                  <a16:creationId xmlns:a16="http://schemas.microsoft.com/office/drawing/2014/main" id="{23C784CE-C2B0-4FEB-8BEB-02281AD3ED98}"/>
                </a:ext>
              </a:extLst>
            </p:cNvPr>
            <p:cNvSpPr/>
            <p:nvPr/>
          </p:nvSpPr>
          <p:spPr>
            <a:xfrm>
              <a:off x="4538868" y="4862618"/>
              <a:ext cx="506700" cy="400200"/>
            </a:xfrm>
            <a:prstGeom prst="rect">
              <a:avLst/>
            </a:prstGeom>
            <a:blipFill rotWithShape="1">
              <a:blip r:embed="rId36">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
        <p:nvSpPr>
          <p:cNvPr id="321" name="文字方塊 320">
            <a:extLst>
              <a:ext uri="{FF2B5EF4-FFF2-40B4-BE49-F238E27FC236}">
                <a16:creationId xmlns:a16="http://schemas.microsoft.com/office/drawing/2014/main" id="{C722D9DD-6866-41B7-9313-69DD4C92FF6B}"/>
              </a:ext>
            </a:extLst>
          </p:cNvPr>
          <p:cNvSpPr txBox="1"/>
          <p:nvPr/>
        </p:nvSpPr>
        <p:spPr>
          <a:xfrm>
            <a:off x="3760276" y="2349850"/>
            <a:ext cx="165677" cy="215444"/>
          </a:xfrm>
          <a:prstGeom prst="rect">
            <a:avLst/>
          </a:prstGeom>
          <a:noFill/>
        </p:spPr>
        <p:txBody>
          <a:bodyPr wrap="square" rtlCol="0">
            <a:spAutoFit/>
          </a:bodyPr>
          <a:lstStyle/>
          <a:p>
            <a:r>
              <a:rPr lang="en-US" altLang="zh-TW" sz="800" dirty="0"/>
              <a:t>4</a:t>
            </a:r>
            <a:endParaRPr lang="zh-TW" altLang="en-US" sz="800" dirty="0"/>
          </a:p>
        </p:txBody>
      </p:sp>
      <p:sp>
        <p:nvSpPr>
          <p:cNvPr id="322" name="文字方塊 321">
            <a:extLst>
              <a:ext uri="{FF2B5EF4-FFF2-40B4-BE49-F238E27FC236}">
                <a16:creationId xmlns:a16="http://schemas.microsoft.com/office/drawing/2014/main" id="{CBDDC9DA-0598-4670-9C6C-8A4D93CEA1A5}"/>
              </a:ext>
            </a:extLst>
          </p:cNvPr>
          <p:cNvSpPr txBox="1"/>
          <p:nvPr/>
        </p:nvSpPr>
        <p:spPr>
          <a:xfrm>
            <a:off x="2859343" y="2338420"/>
            <a:ext cx="165677" cy="230832"/>
          </a:xfrm>
          <a:prstGeom prst="rect">
            <a:avLst/>
          </a:prstGeom>
          <a:noFill/>
        </p:spPr>
        <p:txBody>
          <a:bodyPr wrap="square" rtlCol="0">
            <a:spAutoFit/>
          </a:bodyPr>
          <a:lstStyle/>
          <a:p>
            <a:r>
              <a:rPr lang="en-US" altLang="zh-TW" sz="900" dirty="0"/>
              <a:t>3</a:t>
            </a:r>
            <a:endParaRPr lang="zh-TW" altLang="en-US" sz="900" dirty="0"/>
          </a:p>
        </p:txBody>
      </p:sp>
      <p:sp>
        <p:nvSpPr>
          <p:cNvPr id="323" name="文字方塊 322">
            <a:extLst>
              <a:ext uri="{FF2B5EF4-FFF2-40B4-BE49-F238E27FC236}">
                <a16:creationId xmlns:a16="http://schemas.microsoft.com/office/drawing/2014/main" id="{A18B1083-403C-4892-80EE-EF8A4FA7ACAA}"/>
              </a:ext>
            </a:extLst>
          </p:cNvPr>
          <p:cNvSpPr txBox="1"/>
          <p:nvPr/>
        </p:nvSpPr>
        <p:spPr>
          <a:xfrm>
            <a:off x="2001654" y="2342230"/>
            <a:ext cx="165677" cy="230832"/>
          </a:xfrm>
          <a:prstGeom prst="rect">
            <a:avLst/>
          </a:prstGeom>
          <a:noFill/>
        </p:spPr>
        <p:txBody>
          <a:bodyPr wrap="square" rtlCol="0">
            <a:spAutoFit/>
          </a:bodyPr>
          <a:lstStyle/>
          <a:p>
            <a:r>
              <a:rPr lang="en-US" altLang="zh-TW" sz="900" dirty="0"/>
              <a:t>2</a:t>
            </a:r>
            <a:endParaRPr lang="zh-TW" altLang="en-US" sz="900" dirty="0"/>
          </a:p>
        </p:txBody>
      </p:sp>
      <p:sp>
        <p:nvSpPr>
          <p:cNvPr id="324" name="文字方塊 323">
            <a:extLst>
              <a:ext uri="{FF2B5EF4-FFF2-40B4-BE49-F238E27FC236}">
                <a16:creationId xmlns:a16="http://schemas.microsoft.com/office/drawing/2014/main" id="{EDD57022-5159-4570-8B50-6F2C08F0DFBC}"/>
              </a:ext>
            </a:extLst>
          </p:cNvPr>
          <p:cNvSpPr txBox="1"/>
          <p:nvPr/>
        </p:nvSpPr>
        <p:spPr>
          <a:xfrm>
            <a:off x="1067019" y="2338420"/>
            <a:ext cx="165677" cy="230832"/>
          </a:xfrm>
          <a:prstGeom prst="rect">
            <a:avLst/>
          </a:prstGeom>
          <a:noFill/>
        </p:spPr>
        <p:txBody>
          <a:bodyPr wrap="square" rtlCol="0">
            <a:spAutoFit/>
          </a:bodyPr>
          <a:lstStyle/>
          <a:p>
            <a:r>
              <a:rPr lang="en-US" altLang="zh-TW" sz="900" dirty="0"/>
              <a:t>1</a:t>
            </a:r>
            <a:endParaRPr lang="zh-TW" altLang="en-US" sz="900" dirty="0"/>
          </a:p>
        </p:txBody>
      </p:sp>
    </p:spTree>
    <p:extLst>
      <p:ext uri="{BB962C8B-B14F-4D97-AF65-F5344CB8AC3E}">
        <p14:creationId xmlns:p14="http://schemas.microsoft.com/office/powerpoint/2010/main" val="337899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7CB6E68-068E-4994-A0A4-D47AAC7D0B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pSp>
        <p:nvGrpSpPr>
          <p:cNvPr id="5" name="Google Shape;1232;p79">
            <a:extLst>
              <a:ext uri="{FF2B5EF4-FFF2-40B4-BE49-F238E27FC236}">
                <a16:creationId xmlns:a16="http://schemas.microsoft.com/office/drawing/2014/main" id="{028CBA33-F5F7-4461-89B6-A7DD342DFE74}"/>
              </a:ext>
            </a:extLst>
          </p:cNvPr>
          <p:cNvGrpSpPr/>
          <p:nvPr/>
        </p:nvGrpSpPr>
        <p:grpSpPr>
          <a:xfrm>
            <a:off x="686151" y="1455632"/>
            <a:ext cx="3127986" cy="813126"/>
            <a:chOff x="914868" y="1940842"/>
            <a:chExt cx="4170648" cy="1084168"/>
          </a:xfrm>
        </p:grpSpPr>
        <p:sp>
          <p:nvSpPr>
            <p:cNvPr id="6" name="Google Shape;1233;p79">
              <a:extLst>
                <a:ext uri="{FF2B5EF4-FFF2-40B4-BE49-F238E27FC236}">
                  <a16:creationId xmlns:a16="http://schemas.microsoft.com/office/drawing/2014/main" id="{7D96B0BD-908C-447C-B7C1-4ABE6E37A021}"/>
                </a:ext>
              </a:extLst>
            </p:cNvPr>
            <p:cNvSpPr txBox="1"/>
            <p:nvPr/>
          </p:nvSpPr>
          <p:spPr>
            <a:xfrm>
              <a:off x="1062505" y="2550579"/>
              <a:ext cx="282000" cy="276900"/>
            </a:xfrm>
            <a:prstGeom prst="rect">
              <a:avLst/>
            </a:prstGeom>
            <a:blipFill rotWithShape="1">
              <a:blip r:embed="rId2">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7" name="Google Shape;1234;p79">
              <a:extLst>
                <a:ext uri="{FF2B5EF4-FFF2-40B4-BE49-F238E27FC236}">
                  <a16:creationId xmlns:a16="http://schemas.microsoft.com/office/drawing/2014/main" id="{BCC4A875-B14F-4599-A31E-69615C537C4E}"/>
                </a:ext>
              </a:extLst>
            </p:cNvPr>
            <p:cNvCxnSpPr>
              <a:endCxn id="6" idx="2"/>
            </p:cNvCxnSpPr>
            <p:nvPr/>
          </p:nvCxnSpPr>
          <p:spPr>
            <a:xfrm rot="10800000" flipH="1">
              <a:off x="996205" y="2827479"/>
              <a:ext cx="2073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 name="Google Shape;1235;p79">
              <a:extLst>
                <a:ext uri="{FF2B5EF4-FFF2-40B4-BE49-F238E27FC236}">
                  <a16:creationId xmlns:a16="http://schemas.microsoft.com/office/drawing/2014/main" id="{B578C250-D187-49B5-BFE1-C486F5884B06}"/>
                </a:ext>
              </a:extLst>
            </p:cNvPr>
            <p:cNvCxnSpPr>
              <a:stCxn id="83" idx="0"/>
              <a:endCxn id="6" idx="2"/>
            </p:cNvCxnSpPr>
            <p:nvPr/>
          </p:nvCxnSpPr>
          <p:spPr>
            <a:xfrm rot="10800000">
              <a:off x="1203420" y="2827598"/>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9" name="Google Shape;1237;p79">
              <a:extLst>
                <a:ext uri="{FF2B5EF4-FFF2-40B4-BE49-F238E27FC236}">
                  <a16:creationId xmlns:a16="http://schemas.microsoft.com/office/drawing/2014/main" id="{03642025-72B5-41B9-941F-DE2041AB954B}"/>
                </a:ext>
              </a:extLst>
            </p:cNvPr>
            <p:cNvSpPr/>
            <p:nvPr/>
          </p:nvSpPr>
          <p:spPr>
            <a:xfrm>
              <a:off x="914868" y="1948780"/>
              <a:ext cx="583500" cy="400200"/>
            </a:xfrm>
            <a:prstGeom prst="rect">
              <a:avLst/>
            </a:prstGeom>
            <a:blipFill rotWithShape="1">
              <a:blip r:embed="rId3">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 name="Google Shape;1238;p79">
              <a:extLst>
                <a:ext uri="{FF2B5EF4-FFF2-40B4-BE49-F238E27FC236}">
                  <a16:creationId xmlns:a16="http://schemas.microsoft.com/office/drawing/2014/main" id="{52F736A9-0DA1-459D-80D4-9F32ED92FAE1}"/>
                </a:ext>
              </a:extLst>
            </p:cNvPr>
            <p:cNvCxnSpPr>
              <a:stCxn id="6" idx="0"/>
              <a:endCxn id="9" idx="2"/>
            </p:cNvCxnSpPr>
            <p:nvPr/>
          </p:nvCxnSpPr>
          <p:spPr>
            <a:xfrm rot="10800000" flipH="1">
              <a:off x="1203505" y="2348979"/>
              <a:ext cx="3000" cy="20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1" name="Google Shape;1239;p79">
              <a:extLst>
                <a:ext uri="{FF2B5EF4-FFF2-40B4-BE49-F238E27FC236}">
                  <a16:creationId xmlns:a16="http://schemas.microsoft.com/office/drawing/2014/main" id="{BA30C95E-F20A-44CC-870E-0DB1E9633F27}"/>
                </a:ext>
              </a:extLst>
            </p:cNvPr>
            <p:cNvSpPr txBox="1"/>
            <p:nvPr/>
          </p:nvSpPr>
          <p:spPr>
            <a:xfrm>
              <a:off x="2307298" y="2550579"/>
              <a:ext cx="282000" cy="276900"/>
            </a:xfrm>
            <a:prstGeom prst="rect">
              <a:avLst/>
            </a:prstGeom>
            <a:blipFill rotWithShape="1">
              <a:blip r:embed="rId4">
                <a:alphaModFix/>
              </a:blip>
              <a:stretch>
                <a:fillRect l="-25528" r="-25528" b="-239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2" name="Google Shape;1240;p79">
              <a:extLst>
                <a:ext uri="{FF2B5EF4-FFF2-40B4-BE49-F238E27FC236}">
                  <a16:creationId xmlns:a16="http://schemas.microsoft.com/office/drawing/2014/main" id="{EFB52FA0-BB2D-40BC-BEAE-D8B1E8C55A01}"/>
                </a:ext>
              </a:extLst>
            </p:cNvPr>
            <p:cNvCxnSpPr>
              <a:endCxn id="11" idx="2"/>
            </p:cNvCxnSpPr>
            <p:nvPr/>
          </p:nvCxnSpPr>
          <p:spPr>
            <a:xfrm rot="10800000" flipH="1">
              <a:off x="2240698" y="2827479"/>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3" name="Google Shape;1241;p79">
              <a:extLst>
                <a:ext uri="{FF2B5EF4-FFF2-40B4-BE49-F238E27FC236}">
                  <a16:creationId xmlns:a16="http://schemas.microsoft.com/office/drawing/2014/main" id="{CF5CA58D-D88B-4C50-9A8A-6AF76A7E9724}"/>
                </a:ext>
              </a:extLst>
            </p:cNvPr>
            <p:cNvCxnSpPr>
              <a:stCxn id="85" idx="0"/>
              <a:endCxn id="11" idx="2"/>
            </p:cNvCxnSpPr>
            <p:nvPr/>
          </p:nvCxnSpPr>
          <p:spPr>
            <a:xfrm rot="10800000">
              <a:off x="2448213" y="2827598"/>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4" name="Google Shape;1243;p79">
              <a:extLst>
                <a:ext uri="{FF2B5EF4-FFF2-40B4-BE49-F238E27FC236}">
                  <a16:creationId xmlns:a16="http://schemas.microsoft.com/office/drawing/2014/main" id="{3ECB7C22-4036-427A-A989-8BB019D6E2BB}"/>
                </a:ext>
              </a:extLst>
            </p:cNvPr>
            <p:cNvSpPr/>
            <p:nvPr/>
          </p:nvSpPr>
          <p:spPr>
            <a:xfrm>
              <a:off x="2159661" y="1940842"/>
              <a:ext cx="583500" cy="400200"/>
            </a:xfrm>
            <a:prstGeom prst="rect">
              <a:avLst/>
            </a:pr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5" name="Google Shape;1244;p79">
              <a:extLst>
                <a:ext uri="{FF2B5EF4-FFF2-40B4-BE49-F238E27FC236}">
                  <a16:creationId xmlns:a16="http://schemas.microsoft.com/office/drawing/2014/main" id="{36CDBD5D-6795-4FF1-AB3F-EB3272E3EAB9}"/>
                </a:ext>
              </a:extLst>
            </p:cNvPr>
            <p:cNvCxnSpPr>
              <a:stCxn id="11" idx="0"/>
              <a:endCxn id="14" idx="2"/>
            </p:cNvCxnSpPr>
            <p:nvPr/>
          </p:nvCxnSpPr>
          <p:spPr>
            <a:xfrm rot="10800000" flipH="1">
              <a:off x="2448298" y="2341179"/>
              <a:ext cx="3000" cy="209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6" name="Google Shape;1245;p79">
              <a:extLst>
                <a:ext uri="{FF2B5EF4-FFF2-40B4-BE49-F238E27FC236}">
                  <a16:creationId xmlns:a16="http://schemas.microsoft.com/office/drawing/2014/main" id="{CBDFF836-55FA-438E-AD8C-E41B14CB5CEF}"/>
                </a:ext>
              </a:extLst>
            </p:cNvPr>
            <p:cNvSpPr txBox="1"/>
            <p:nvPr/>
          </p:nvSpPr>
          <p:spPr>
            <a:xfrm>
              <a:off x="3450861" y="2546470"/>
              <a:ext cx="282000" cy="276900"/>
            </a:xfrm>
            <a:prstGeom prst="rect">
              <a:avLst/>
            </a:prstGeom>
            <a:blipFill rotWithShape="1">
              <a:blip r:embed="rId6">
                <a:alphaModFix/>
              </a:blip>
              <a:stretch>
                <a:fillRect l="-26089" t="-2219" r="-2824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7" name="Google Shape;1246;p79">
              <a:extLst>
                <a:ext uri="{FF2B5EF4-FFF2-40B4-BE49-F238E27FC236}">
                  <a16:creationId xmlns:a16="http://schemas.microsoft.com/office/drawing/2014/main" id="{316A65AC-0F91-45CA-85F7-36145B5582FF}"/>
                </a:ext>
              </a:extLst>
            </p:cNvPr>
            <p:cNvCxnSpPr>
              <a:endCxn id="16" idx="2"/>
            </p:cNvCxnSpPr>
            <p:nvPr/>
          </p:nvCxnSpPr>
          <p:spPr>
            <a:xfrm rot="10800000" flipH="1">
              <a:off x="3384261" y="2823370"/>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8" name="Google Shape;1247;p79">
              <a:extLst>
                <a:ext uri="{FF2B5EF4-FFF2-40B4-BE49-F238E27FC236}">
                  <a16:creationId xmlns:a16="http://schemas.microsoft.com/office/drawing/2014/main" id="{38245434-384D-4807-AC66-E4EE94FF03DB}"/>
                </a:ext>
              </a:extLst>
            </p:cNvPr>
            <p:cNvCxnSpPr>
              <a:stCxn id="86" idx="0"/>
              <a:endCxn id="16" idx="2"/>
            </p:cNvCxnSpPr>
            <p:nvPr/>
          </p:nvCxnSpPr>
          <p:spPr>
            <a:xfrm rot="10800000">
              <a:off x="3591776" y="2823489"/>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9" name="Google Shape;1249;p79">
              <a:extLst>
                <a:ext uri="{FF2B5EF4-FFF2-40B4-BE49-F238E27FC236}">
                  <a16:creationId xmlns:a16="http://schemas.microsoft.com/office/drawing/2014/main" id="{A20BF1C1-93F6-4A83-8A0E-8B6C41C36D30}"/>
                </a:ext>
              </a:extLst>
            </p:cNvPr>
            <p:cNvSpPr/>
            <p:nvPr/>
          </p:nvSpPr>
          <p:spPr>
            <a:xfrm>
              <a:off x="3303223" y="1944920"/>
              <a:ext cx="583500" cy="400200"/>
            </a:xfrm>
            <a:prstGeom prst="rect">
              <a:avLst/>
            </a:prstGeom>
            <a:blipFill rotWithShape="1">
              <a:blip r:embed="rId7">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0" name="Google Shape;1250;p79">
              <a:extLst>
                <a:ext uri="{FF2B5EF4-FFF2-40B4-BE49-F238E27FC236}">
                  <a16:creationId xmlns:a16="http://schemas.microsoft.com/office/drawing/2014/main" id="{16E5CA26-B466-494E-A77D-F068FBD4AD39}"/>
                </a:ext>
              </a:extLst>
            </p:cNvPr>
            <p:cNvCxnSpPr>
              <a:stCxn id="16" idx="0"/>
              <a:endCxn id="19" idx="2"/>
            </p:cNvCxnSpPr>
            <p:nvPr/>
          </p:nvCxnSpPr>
          <p:spPr>
            <a:xfrm rot="10800000" flipH="1">
              <a:off x="3591861" y="2345170"/>
              <a:ext cx="3000" cy="201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1" name="Google Shape;1251;p79">
              <a:extLst>
                <a:ext uri="{FF2B5EF4-FFF2-40B4-BE49-F238E27FC236}">
                  <a16:creationId xmlns:a16="http://schemas.microsoft.com/office/drawing/2014/main" id="{79C20CAD-7EB7-4318-98BF-521FCC87537B}"/>
                </a:ext>
              </a:extLst>
            </p:cNvPr>
            <p:cNvSpPr txBox="1"/>
            <p:nvPr/>
          </p:nvSpPr>
          <p:spPr>
            <a:xfrm>
              <a:off x="4649653" y="2552091"/>
              <a:ext cx="282000" cy="276900"/>
            </a:xfrm>
            <a:prstGeom prst="rect">
              <a:avLst/>
            </a:prstGeom>
            <a:blipFill rotWithShape="1">
              <a:blip r:embed="rId8">
                <a:alphaModFix/>
              </a:blip>
              <a:stretch>
                <a:fillRect l="-28259" t="-2219" r="-26078" b="-2443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1252;p79">
              <a:extLst>
                <a:ext uri="{FF2B5EF4-FFF2-40B4-BE49-F238E27FC236}">
                  <a16:creationId xmlns:a16="http://schemas.microsoft.com/office/drawing/2014/main" id="{112DBE08-0D4D-45DB-A57A-A84779C874D2}"/>
                </a:ext>
              </a:extLst>
            </p:cNvPr>
            <p:cNvCxnSpPr>
              <a:endCxn id="21" idx="2"/>
            </p:cNvCxnSpPr>
            <p:nvPr/>
          </p:nvCxnSpPr>
          <p:spPr>
            <a:xfrm rot="10800000" flipH="1">
              <a:off x="4583053" y="2828991"/>
              <a:ext cx="207600" cy="184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23" name="Google Shape;1253;p79">
              <a:extLst>
                <a:ext uri="{FF2B5EF4-FFF2-40B4-BE49-F238E27FC236}">
                  <a16:creationId xmlns:a16="http://schemas.microsoft.com/office/drawing/2014/main" id="{E42A2A80-4B58-473B-A673-0494ED2822CB}"/>
                </a:ext>
              </a:extLst>
            </p:cNvPr>
            <p:cNvCxnSpPr>
              <a:stCxn id="87" idx="0"/>
              <a:endCxn id="21" idx="2"/>
            </p:cNvCxnSpPr>
            <p:nvPr/>
          </p:nvCxnSpPr>
          <p:spPr>
            <a:xfrm rot="10800000">
              <a:off x="4790568" y="2829110"/>
              <a:ext cx="198000" cy="195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24" name="Google Shape;1255;p79">
              <a:extLst>
                <a:ext uri="{FF2B5EF4-FFF2-40B4-BE49-F238E27FC236}">
                  <a16:creationId xmlns:a16="http://schemas.microsoft.com/office/drawing/2014/main" id="{6BA9BC61-981B-4ABB-9CAA-63D3DDA43C8D}"/>
                </a:ext>
              </a:extLst>
            </p:cNvPr>
            <p:cNvSpPr/>
            <p:nvPr/>
          </p:nvSpPr>
          <p:spPr>
            <a:xfrm>
              <a:off x="4502016" y="1950996"/>
              <a:ext cx="583500" cy="400200"/>
            </a:xfrm>
            <a:prstGeom prst="rect">
              <a:avLst/>
            </a:prstGeom>
            <a:blipFill rotWithShape="1">
              <a:blip r:embed="rId9">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5" name="Google Shape;1256;p79">
              <a:extLst>
                <a:ext uri="{FF2B5EF4-FFF2-40B4-BE49-F238E27FC236}">
                  <a16:creationId xmlns:a16="http://schemas.microsoft.com/office/drawing/2014/main" id="{B07B9D08-A801-40B7-A15E-5CC5EC2929C9}"/>
                </a:ext>
              </a:extLst>
            </p:cNvPr>
            <p:cNvCxnSpPr>
              <a:stCxn id="21" idx="0"/>
              <a:endCxn id="24" idx="2"/>
            </p:cNvCxnSpPr>
            <p:nvPr/>
          </p:nvCxnSpPr>
          <p:spPr>
            <a:xfrm rot="10800000" flipH="1">
              <a:off x="4790653" y="2351091"/>
              <a:ext cx="3000" cy="201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26" name="Google Shape;1257;p79">
            <a:extLst>
              <a:ext uri="{FF2B5EF4-FFF2-40B4-BE49-F238E27FC236}">
                <a16:creationId xmlns:a16="http://schemas.microsoft.com/office/drawing/2014/main" id="{299A1989-4057-4A37-BEA7-E1D9910DB831}"/>
              </a:ext>
            </a:extLst>
          </p:cNvPr>
          <p:cNvSpPr/>
          <p:nvPr/>
        </p:nvSpPr>
        <p:spPr>
          <a:xfrm>
            <a:off x="5347577" y="2748848"/>
            <a:ext cx="2230500" cy="2460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Output Layer</a:t>
            </a:r>
            <a:endParaRPr sz="1400">
              <a:solidFill>
                <a:schemeClr val="dk1"/>
              </a:solidFill>
              <a:latin typeface="Calibri"/>
              <a:ea typeface="Calibri"/>
              <a:cs typeface="Calibri"/>
              <a:sym typeface="Calibri"/>
            </a:endParaRPr>
          </a:p>
        </p:txBody>
      </p:sp>
      <p:grpSp>
        <p:nvGrpSpPr>
          <p:cNvPr id="27" name="Google Shape;1258;p79">
            <a:extLst>
              <a:ext uri="{FF2B5EF4-FFF2-40B4-BE49-F238E27FC236}">
                <a16:creationId xmlns:a16="http://schemas.microsoft.com/office/drawing/2014/main" id="{D1F2FC22-5112-4651-A523-E80513497BA9}"/>
              </a:ext>
            </a:extLst>
          </p:cNvPr>
          <p:cNvGrpSpPr/>
          <p:nvPr/>
        </p:nvGrpSpPr>
        <p:grpSpPr>
          <a:xfrm>
            <a:off x="5347577" y="2220719"/>
            <a:ext cx="377775" cy="2230034"/>
            <a:chOff x="7130103" y="2960958"/>
            <a:chExt cx="503700" cy="2973379"/>
          </a:xfrm>
        </p:grpSpPr>
        <p:sp>
          <p:nvSpPr>
            <p:cNvPr id="28" name="Google Shape;1259;p79">
              <a:extLst>
                <a:ext uri="{FF2B5EF4-FFF2-40B4-BE49-F238E27FC236}">
                  <a16:creationId xmlns:a16="http://schemas.microsoft.com/office/drawing/2014/main" id="{A9021501-EF9C-421C-A99B-DE9020E87BF1}"/>
                </a:ext>
              </a:extLst>
            </p:cNvPr>
            <p:cNvSpPr/>
            <p:nvPr/>
          </p:nvSpPr>
          <p:spPr>
            <a:xfrm>
              <a:off x="7130103" y="5262037"/>
              <a:ext cx="503700" cy="3291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cxnSp>
          <p:nvCxnSpPr>
            <p:cNvPr id="29" name="Google Shape;1260;p79">
              <a:extLst>
                <a:ext uri="{FF2B5EF4-FFF2-40B4-BE49-F238E27FC236}">
                  <a16:creationId xmlns:a16="http://schemas.microsoft.com/office/drawing/2014/main" id="{4A2FBA4E-E31A-423F-BAB9-3E3DE153ACC0}"/>
                </a:ext>
              </a:extLst>
            </p:cNvPr>
            <p:cNvCxnSpPr>
              <a:endCxn id="28" idx="2"/>
            </p:cNvCxnSpPr>
            <p:nvPr/>
          </p:nvCxnSpPr>
          <p:spPr>
            <a:xfrm rot="10800000">
              <a:off x="7381953" y="5591137"/>
              <a:ext cx="0" cy="343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0" name="Google Shape;1261;p79">
              <a:extLst>
                <a:ext uri="{FF2B5EF4-FFF2-40B4-BE49-F238E27FC236}">
                  <a16:creationId xmlns:a16="http://schemas.microsoft.com/office/drawing/2014/main" id="{591DF12F-DC1B-48EC-917A-2A198352014E}"/>
                </a:ext>
              </a:extLst>
            </p:cNvPr>
            <p:cNvCxnSpPr>
              <a:stCxn id="28" idx="0"/>
            </p:cNvCxnSpPr>
            <p:nvPr/>
          </p:nvCxnSpPr>
          <p:spPr>
            <a:xfrm rot="10800000">
              <a:off x="7381953" y="3993037"/>
              <a:ext cx="0" cy="1269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31" name="Google Shape;1262;p79">
              <a:extLst>
                <a:ext uri="{FF2B5EF4-FFF2-40B4-BE49-F238E27FC236}">
                  <a16:creationId xmlns:a16="http://schemas.microsoft.com/office/drawing/2014/main" id="{D1C2D84E-0006-4E07-999C-C9E5128B7025}"/>
                </a:ext>
              </a:extLst>
            </p:cNvPr>
            <p:cNvSpPr/>
            <p:nvPr/>
          </p:nvSpPr>
          <p:spPr>
            <a:xfrm>
              <a:off x="7135674" y="2960958"/>
              <a:ext cx="492600" cy="400200"/>
            </a:xfrm>
            <a:prstGeom prst="rect">
              <a:avLst/>
            </a:prstGeom>
            <a:blipFill rotWithShape="1">
              <a:blip r:embed="rId10">
                <a:alphaModFix/>
              </a:blip>
              <a:stretch>
                <a:fillRect t="-6149" r="-162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32" name="Google Shape;1263;p79">
              <a:extLst>
                <a:ext uri="{FF2B5EF4-FFF2-40B4-BE49-F238E27FC236}">
                  <a16:creationId xmlns:a16="http://schemas.microsoft.com/office/drawing/2014/main" id="{2F393793-6BE7-4E30-A122-DA3A16790A04}"/>
                </a:ext>
              </a:extLst>
            </p:cNvPr>
            <p:cNvCxnSpPr>
              <a:endCxn id="31" idx="2"/>
            </p:cNvCxnSpPr>
            <p:nvPr/>
          </p:nvCxnSpPr>
          <p:spPr>
            <a:xfrm rot="10800000">
              <a:off x="7381974" y="3361158"/>
              <a:ext cx="3000" cy="287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33" name="Google Shape;1264;p79">
            <a:extLst>
              <a:ext uri="{FF2B5EF4-FFF2-40B4-BE49-F238E27FC236}">
                <a16:creationId xmlns:a16="http://schemas.microsoft.com/office/drawing/2014/main" id="{DBFB8186-B104-45E3-9117-000696914B12}"/>
              </a:ext>
            </a:extLst>
          </p:cNvPr>
          <p:cNvGrpSpPr/>
          <p:nvPr/>
        </p:nvGrpSpPr>
        <p:grpSpPr>
          <a:xfrm>
            <a:off x="1057163" y="3470063"/>
            <a:ext cx="5903325" cy="323550"/>
            <a:chOff x="1409550" y="4626751"/>
            <a:chExt cx="7871100" cy="431400"/>
          </a:xfrm>
        </p:grpSpPr>
        <p:cxnSp>
          <p:nvCxnSpPr>
            <p:cNvPr id="34" name="Google Shape;1265;p79">
              <a:extLst>
                <a:ext uri="{FF2B5EF4-FFF2-40B4-BE49-F238E27FC236}">
                  <a16:creationId xmlns:a16="http://schemas.microsoft.com/office/drawing/2014/main" id="{D282167D-CF11-4CD2-91FB-2EFF8991691C}"/>
                </a:ext>
              </a:extLst>
            </p:cNvPr>
            <p:cNvCxnSpPr>
              <a:stCxn id="97" idx="1"/>
              <a:endCxn id="48" idx="2"/>
            </p:cNvCxnSpPr>
            <p:nvPr/>
          </p:nvCxnSpPr>
          <p:spPr>
            <a:xfrm rot="10800000">
              <a:off x="1409550" y="4626751"/>
              <a:ext cx="7871100" cy="431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5" name="Google Shape;1268;p79">
              <a:extLst>
                <a:ext uri="{FF2B5EF4-FFF2-40B4-BE49-F238E27FC236}">
                  <a16:creationId xmlns:a16="http://schemas.microsoft.com/office/drawing/2014/main" id="{B550BD04-AF8E-4ADC-96CF-B19A5A819E2F}"/>
                </a:ext>
              </a:extLst>
            </p:cNvPr>
            <p:cNvCxnSpPr>
              <a:stCxn id="97" idx="1"/>
              <a:endCxn id="49" idx="2"/>
            </p:cNvCxnSpPr>
            <p:nvPr/>
          </p:nvCxnSpPr>
          <p:spPr>
            <a:xfrm rot="10800000">
              <a:off x="2646450" y="4626751"/>
              <a:ext cx="6634200" cy="431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6" name="Google Shape;1270;p79">
              <a:extLst>
                <a:ext uri="{FF2B5EF4-FFF2-40B4-BE49-F238E27FC236}">
                  <a16:creationId xmlns:a16="http://schemas.microsoft.com/office/drawing/2014/main" id="{E89672DC-262D-4B80-8CDD-7A1FD185CB17}"/>
                </a:ext>
              </a:extLst>
            </p:cNvPr>
            <p:cNvCxnSpPr>
              <a:stCxn id="97" idx="1"/>
              <a:endCxn id="50" idx="2"/>
            </p:cNvCxnSpPr>
            <p:nvPr/>
          </p:nvCxnSpPr>
          <p:spPr>
            <a:xfrm rot="10800000">
              <a:off x="3805950" y="4629451"/>
              <a:ext cx="5474700" cy="428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37" name="Google Shape;1272;p79">
              <a:extLst>
                <a:ext uri="{FF2B5EF4-FFF2-40B4-BE49-F238E27FC236}">
                  <a16:creationId xmlns:a16="http://schemas.microsoft.com/office/drawing/2014/main" id="{B667A329-F973-43BA-BC1B-EB300E770847}"/>
                </a:ext>
              </a:extLst>
            </p:cNvPr>
            <p:cNvCxnSpPr>
              <a:stCxn id="97" idx="1"/>
              <a:endCxn id="51" idx="2"/>
            </p:cNvCxnSpPr>
            <p:nvPr/>
          </p:nvCxnSpPr>
          <p:spPr>
            <a:xfrm rot="10800000">
              <a:off x="5043150" y="4629451"/>
              <a:ext cx="4237500" cy="428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cxnSp>
        <p:nvCxnSpPr>
          <p:cNvPr id="38" name="Google Shape;1274;p79">
            <a:extLst>
              <a:ext uri="{FF2B5EF4-FFF2-40B4-BE49-F238E27FC236}">
                <a16:creationId xmlns:a16="http://schemas.microsoft.com/office/drawing/2014/main" id="{1778795E-0122-4A24-930B-05D5C299C9C3}"/>
              </a:ext>
            </a:extLst>
          </p:cNvPr>
          <p:cNvCxnSpPr/>
          <p:nvPr/>
        </p:nvCxnSpPr>
        <p:spPr>
          <a:xfrm>
            <a:off x="5725883" y="4068324"/>
            <a:ext cx="544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39" name="Google Shape;1275;p79">
            <a:extLst>
              <a:ext uri="{FF2B5EF4-FFF2-40B4-BE49-F238E27FC236}">
                <a16:creationId xmlns:a16="http://schemas.microsoft.com/office/drawing/2014/main" id="{6E5505D2-2BC2-4AEA-8547-1314CB7C67A4}"/>
              </a:ext>
            </a:extLst>
          </p:cNvPr>
          <p:cNvGrpSpPr/>
          <p:nvPr/>
        </p:nvGrpSpPr>
        <p:grpSpPr>
          <a:xfrm>
            <a:off x="904963" y="375289"/>
            <a:ext cx="2690361" cy="1087958"/>
            <a:chOff x="1214705" y="255195"/>
            <a:chExt cx="3587148" cy="1603948"/>
          </a:xfrm>
        </p:grpSpPr>
        <p:sp>
          <p:nvSpPr>
            <p:cNvPr id="40" name="Google Shape;1276;p79">
              <a:extLst>
                <a:ext uri="{FF2B5EF4-FFF2-40B4-BE49-F238E27FC236}">
                  <a16:creationId xmlns:a16="http://schemas.microsoft.com/office/drawing/2014/main" id="{24C61F41-2C3C-4794-9EB2-18F8B3BACA1A}"/>
                </a:ext>
              </a:extLst>
            </p:cNvPr>
            <p:cNvSpPr/>
            <p:nvPr/>
          </p:nvSpPr>
          <p:spPr>
            <a:xfrm>
              <a:off x="2812410" y="255195"/>
              <a:ext cx="474300" cy="442500"/>
            </a:xfrm>
            <a:prstGeom prst="rect">
              <a:avLst/>
            </a:prstGeom>
            <a:blipFill rotWithShape="1">
              <a:blip r:embed="rId11">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41" name="Google Shape;1277;p79">
              <a:extLst>
                <a:ext uri="{FF2B5EF4-FFF2-40B4-BE49-F238E27FC236}">
                  <a16:creationId xmlns:a16="http://schemas.microsoft.com/office/drawing/2014/main" id="{2FE04C45-D641-4926-8750-521692EEC4C1}"/>
                </a:ext>
              </a:extLst>
            </p:cNvPr>
            <p:cNvCxnSpPr>
              <a:stCxn id="9" idx="0"/>
              <a:endCxn id="43" idx="2"/>
            </p:cNvCxnSpPr>
            <p:nvPr/>
          </p:nvCxnSpPr>
          <p:spPr>
            <a:xfrm rot="10800000" flipH="1">
              <a:off x="1214705" y="1288793"/>
              <a:ext cx="1831800" cy="5679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2" name="Google Shape;1279;p79">
              <a:extLst>
                <a:ext uri="{FF2B5EF4-FFF2-40B4-BE49-F238E27FC236}">
                  <a16:creationId xmlns:a16="http://schemas.microsoft.com/office/drawing/2014/main" id="{20449912-B52D-4903-B965-BF3E2F0AB6FE}"/>
                </a:ext>
              </a:extLst>
            </p:cNvPr>
            <p:cNvCxnSpPr>
              <a:stCxn id="14" idx="0"/>
              <a:endCxn id="43" idx="2"/>
            </p:cNvCxnSpPr>
            <p:nvPr/>
          </p:nvCxnSpPr>
          <p:spPr>
            <a:xfrm rot="10800000" flipH="1">
              <a:off x="2459498" y="1288716"/>
              <a:ext cx="587100" cy="5592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43" name="Google Shape;1278;p79">
              <a:extLst>
                <a:ext uri="{FF2B5EF4-FFF2-40B4-BE49-F238E27FC236}">
                  <a16:creationId xmlns:a16="http://schemas.microsoft.com/office/drawing/2014/main" id="{D171E207-2062-4954-9FFE-C665B27D6B6C}"/>
                </a:ext>
              </a:extLst>
            </p:cNvPr>
            <p:cNvSpPr txBox="1"/>
            <p:nvPr/>
          </p:nvSpPr>
          <p:spPr>
            <a:xfrm>
              <a:off x="2905545" y="1011858"/>
              <a:ext cx="282000" cy="276900"/>
            </a:xfrm>
            <a:prstGeom prst="rect">
              <a:avLst/>
            </a:prstGeom>
            <a:blipFill rotWithShape="1">
              <a:blip r:embed="rId12">
                <a:alphaModFix/>
              </a:blip>
              <a:stretch>
                <a:fillRect l="-25528" r="-25528" b="-3901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44" name="Google Shape;1280;p79">
              <a:extLst>
                <a:ext uri="{FF2B5EF4-FFF2-40B4-BE49-F238E27FC236}">
                  <a16:creationId xmlns:a16="http://schemas.microsoft.com/office/drawing/2014/main" id="{3CB4574D-CB12-420F-9B03-8C54DCEBCD30}"/>
                </a:ext>
              </a:extLst>
            </p:cNvPr>
            <p:cNvCxnSpPr>
              <a:stCxn id="19" idx="0"/>
              <a:endCxn id="43" idx="2"/>
            </p:cNvCxnSpPr>
            <p:nvPr/>
          </p:nvCxnSpPr>
          <p:spPr>
            <a:xfrm rot="10800000">
              <a:off x="3046560" y="1288725"/>
              <a:ext cx="556500" cy="5637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5" name="Google Shape;1281;p79">
              <a:extLst>
                <a:ext uri="{FF2B5EF4-FFF2-40B4-BE49-F238E27FC236}">
                  <a16:creationId xmlns:a16="http://schemas.microsoft.com/office/drawing/2014/main" id="{7C320F25-2181-4CB2-A1BA-75BF45F8554F}"/>
                </a:ext>
              </a:extLst>
            </p:cNvPr>
            <p:cNvCxnSpPr>
              <a:stCxn id="24" idx="0"/>
              <a:endCxn id="43" idx="2"/>
            </p:cNvCxnSpPr>
            <p:nvPr/>
          </p:nvCxnSpPr>
          <p:spPr>
            <a:xfrm rot="10800000">
              <a:off x="3046553" y="1288843"/>
              <a:ext cx="1755300" cy="570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46" name="Google Shape;1282;p79">
              <a:extLst>
                <a:ext uri="{FF2B5EF4-FFF2-40B4-BE49-F238E27FC236}">
                  <a16:creationId xmlns:a16="http://schemas.microsoft.com/office/drawing/2014/main" id="{0490B711-CB4D-4F08-A163-F8B61B085BD2}"/>
                </a:ext>
              </a:extLst>
            </p:cNvPr>
            <p:cNvCxnSpPr>
              <a:stCxn id="43" idx="0"/>
              <a:endCxn id="40" idx="2"/>
            </p:cNvCxnSpPr>
            <p:nvPr/>
          </p:nvCxnSpPr>
          <p:spPr>
            <a:xfrm rot="10800000" flipH="1">
              <a:off x="3046545" y="697758"/>
              <a:ext cx="3000" cy="3141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47" name="Google Shape;1283;p79">
            <a:extLst>
              <a:ext uri="{FF2B5EF4-FFF2-40B4-BE49-F238E27FC236}">
                <a16:creationId xmlns:a16="http://schemas.microsoft.com/office/drawing/2014/main" id="{5B3AC3F0-92B0-4761-8406-8665D49AE1A4}"/>
              </a:ext>
            </a:extLst>
          </p:cNvPr>
          <p:cNvGrpSpPr/>
          <p:nvPr/>
        </p:nvGrpSpPr>
        <p:grpSpPr>
          <a:xfrm>
            <a:off x="748073" y="3017652"/>
            <a:ext cx="3343297" cy="454366"/>
            <a:chOff x="997431" y="4023536"/>
            <a:chExt cx="4457729" cy="605822"/>
          </a:xfrm>
        </p:grpSpPr>
        <p:sp>
          <p:nvSpPr>
            <p:cNvPr id="48" name="Google Shape;1267;p79">
              <a:extLst>
                <a:ext uri="{FF2B5EF4-FFF2-40B4-BE49-F238E27FC236}">
                  <a16:creationId xmlns:a16="http://schemas.microsoft.com/office/drawing/2014/main" id="{D6067188-89B8-41E9-A15C-2C5CBC32DA6B}"/>
                </a:ext>
              </a:extLst>
            </p:cNvPr>
            <p:cNvSpPr txBox="1"/>
            <p:nvPr/>
          </p:nvSpPr>
          <p:spPr>
            <a:xfrm>
              <a:off x="997431" y="4257536"/>
              <a:ext cx="824100" cy="369300"/>
            </a:xfrm>
            <a:prstGeom prst="rect">
              <a:avLst/>
            </a:prstGeom>
            <a:blipFill rotWithShape="1">
              <a:blip r:embed="rId13">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9" name="Google Shape;1269;p79">
              <a:extLst>
                <a:ext uri="{FF2B5EF4-FFF2-40B4-BE49-F238E27FC236}">
                  <a16:creationId xmlns:a16="http://schemas.microsoft.com/office/drawing/2014/main" id="{85AD989C-ADAB-4FDD-8276-0E1840A2E85D}"/>
                </a:ext>
              </a:extLst>
            </p:cNvPr>
            <p:cNvSpPr txBox="1"/>
            <p:nvPr/>
          </p:nvSpPr>
          <p:spPr>
            <a:xfrm>
              <a:off x="2234489" y="4257536"/>
              <a:ext cx="824100" cy="369300"/>
            </a:xfrm>
            <a:prstGeom prst="rect">
              <a:avLst/>
            </a:prstGeom>
            <a:blipFill rotWithShape="1">
              <a:blip r:embed="rId14">
                <a:alphaModFix/>
              </a:blip>
              <a:stretch>
                <a:fillRect b="-131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0" name="Google Shape;1271;p79">
              <a:extLst>
                <a:ext uri="{FF2B5EF4-FFF2-40B4-BE49-F238E27FC236}">
                  <a16:creationId xmlns:a16="http://schemas.microsoft.com/office/drawing/2014/main" id="{DFEA640F-A392-49E8-AE38-85EABF0CF7A3}"/>
                </a:ext>
              </a:extLst>
            </p:cNvPr>
            <p:cNvSpPr txBox="1"/>
            <p:nvPr/>
          </p:nvSpPr>
          <p:spPr>
            <a:xfrm>
              <a:off x="3394002" y="4260058"/>
              <a:ext cx="824100" cy="369300"/>
            </a:xfrm>
            <a:prstGeom prst="rect">
              <a:avLst/>
            </a:prstGeom>
            <a:blipFill rotWithShape="1">
              <a:blip r:embed="rId15">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1" name="Google Shape;1273;p79">
              <a:extLst>
                <a:ext uri="{FF2B5EF4-FFF2-40B4-BE49-F238E27FC236}">
                  <a16:creationId xmlns:a16="http://schemas.microsoft.com/office/drawing/2014/main" id="{0832C5B3-1CF6-43B8-AE47-6B1127A3308C}"/>
                </a:ext>
              </a:extLst>
            </p:cNvPr>
            <p:cNvSpPr txBox="1"/>
            <p:nvPr/>
          </p:nvSpPr>
          <p:spPr>
            <a:xfrm>
              <a:off x="4631060" y="4260058"/>
              <a:ext cx="824100" cy="369300"/>
            </a:xfrm>
            <a:prstGeom prst="rect">
              <a:avLst/>
            </a:prstGeom>
            <a:blipFill rotWithShape="1">
              <a:blip r:embed="rId16">
                <a:alphaModFix/>
              </a:blip>
              <a:stretch>
                <a:fillRect b="-1332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nvGrpSpPr>
            <p:cNvPr id="52" name="Google Shape;1284;p79">
              <a:extLst>
                <a:ext uri="{FF2B5EF4-FFF2-40B4-BE49-F238E27FC236}">
                  <a16:creationId xmlns:a16="http://schemas.microsoft.com/office/drawing/2014/main" id="{7D15D116-FFD2-43BD-B987-3D79BDA79134}"/>
                </a:ext>
              </a:extLst>
            </p:cNvPr>
            <p:cNvGrpSpPr/>
            <p:nvPr/>
          </p:nvGrpSpPr>
          <p:grpSpPr>
            <a:xfrm>
              <a:off x="1409481" y="4023536"/>
              <a:ext cx="3633629" cy="236522"/>
              <a:chOff x="1409481" y="4023536"/>
              <a:chExt cx="3633629" cy="236522"/>
            </a:xfrm>
          </p:grpSpPr>
          <p:cxnSp>
            <p:nvCxnSpPr>
              <p:cNvPr id="53" name="Google Shape;1285;p79">
                <a:extLst>
                  <a:ext uri="{FF2B5EF4-FFF2-40B4-BE49-F238E27FC236}">
                    <a16:creationId xmlns:a16="http://schemas.microsoft.com/office/drawing/2014/main" id="{795974C3-491C-409A-AD93-81F60A4771C1}"/>
                  </a:ext>
                </a:extLst>
              </p:cNvPr>
              <p:cNvCxnSpPr>
                <a:stCxn id="48" idx="0"/>
              </p:cNvCxnSpPr>
              <p:nvPr/>
            </p:nvCxnSpPr>
            <p:spPr>
              <a:xfrm rot="10800000">
                <a:off x="1409481"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4" name="Google Shape;1286;p79">
                <a:extLst>
                  <a:ext uri="{FF2B5EF4-FFF2-40B4-BE49-F238E27FC236}">
                    <a16:creationId xmlns:a16="http://schemas.microsoft.com/office/drawing/2014/main" id="{1341EED7-1EA0-44DA-9FEE-C7B841EBD47E}"/>
                  </a:ext>
                </a:extLst>
              </p:cNvPr>
              <p:cNvCxnSpPr>
                <a:stCxn id="49" idx="0"/>
              </p:cNvCxnSpPr>
              <p:nvPr/>
            </p:nvCxnSpPr>
            <p:spPr>
              <a:xfrm rot="10800000">
                <a:off x="2646539" y="4023536"/>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5" name="Google Shape;1287;p79">
                <a:extLst>
                  <a:ext uri="{FF2B5EF4-FFF2-40B4-BE49-F238E27FC236}">
                    <a16:creationId xmlns:a16="http://schemas.microsoft.com/office/drawing/2014/main" id="{F2C1FEFE-A529-4835-88A1-D081E9EDAB28}"/>
                  </a:ext>
                </a:extLst>
              </p:cNvPr>
              <p:cNvCxnSpPr>
                <a:stCxn id="50" idx="0"/>
              </p:cNvCxnSpPr>
              <p:nvPr/>
            </p:nvCxnSpPr>
            <p:spPr>
              <a:xfrm rot="10800000">
                <a:off x="3806052"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56" name="Google Shape;1288;p79">
                <a:extLst>
                  <a:ext uri="{FF2B5EF4-FFF2-40B4-BE49-F238E27FC236}">
                    <a16:creationId xmlns:a16="http://schemas.microsoft.com/office/drawing/2014/main" id="{41D38C72-B11F-4699-81BE-D408797AA074}"/>
                  </a:ext>
                </a:extLst>
              </p:cNvPr>
              <p:cNvCxnSpPr>
                <a:stCxn id="51" idx="0"/>
              </p:cNvCxnSpPr>
              <p:nvPr/>
            </p:nvCxnSpPr>
            <p:spPr>
              <a:xfrm rot="10800000">
                <a:off x="5043110" y="4026058"/>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grpSp>
        <p:nvGrpSpPr>
          <p:cNvPr id="57" name="Google Shape;1289;p79">
            <a:extLst>
              <a:ext uri="{FF2B5EF4-FFF2-40B4-BE49-F238E27FC236}">
                <a16:creationId xmlns:a16="http://schemas.microsoft.com/office/drawing/2014/main" id="{841599C9-CD63-4694-8191-9352C02D8B48}"/>
              </a:ext>
            </a:extLst>
          </p:cNvPr>
          <p:cNvGrpSpPr/>
          <p:nvPr/>
        </p:nvGrpSpPr>
        <p:grpSpPr>
          <a:xfrm>
            <a:off x="675275" y="3470149"/>
            <a:ext cx="4672301" cy="1282666"/>
            <a:chOff x="900367" y="4626866"/>
            <a:chExt cx="6229735" cy="1710221"/>
          </a:xfrm>
        </p:grpSpPr>
        <p:sp>
          <p:nvSpPr>
            <p:cNvPr id="58" name="Google Shape;1290;p79">
              <a:extLst>
                <a:ext uri="{FF2B5EF4-FFF2-40B4-BE49-F238E27FC236}">
                  <a16:creationId xmlns:a16="http://schemas.microsoft.com/office/drawing/2014/main" id="{C33E144D-7EA4-451C-A3C0-21AA44BFFB16}"/>
                </a:ext>
              </a:extLst>
            </p:cNvPr>
            <p:cNvSpPr/>
            <p:nvPr/>
          </p:nvSpPr>
          <p:spPr>
            <a:xfrm>
              <a:off x="1157673"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59" name="Google Shape;1291;p79">
              <a:extLst>
                <a:ext uri="{FF2B5EF4-FFF2-40B4-BE49-F238E27FC236}">
                  <a16:creationId xmlns:a16="http://schemas.microsoft.com/office/drawing/2014/main" id="{7E4471A4-F59B-4D1E-8D8D-499D425C5F26}"/>
                </a:ext>
              </a:extLst>
            </p:cNvPr>
            <p:cNvCxnSpPr>
              <a:stCxn id="63" idx="0"/>
              <a:endCxn id="58" idx="2"/>
            </p:cNvCxnSpPr>
            <p:nvPr/>
          </p:nvCxnSpPr>
          <p:spPr>
            <a:xfrm rot="10800000">
              <a:off x="1409573" y="5589065"/>
              <a:ext cx="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0" name="Google Shape;1293;p79">
              <a:extLst>
                <a:ext uri="{FF2B5EF4-FFF2-40B4-BE49-F238E27FC236}">
                  <a16:creationId xmlns:a16="http://schemas.microsoft.com/office/drawing/2014/main" id="{AA9E0C13-B393-425D-B89B-75C06F6DA6F2}"/>
                </a:ext>
              </a:extLst>
            </p:cNvPr>
            <p:cNvCxnSpPr>
              <a:stCxn id="58" idx="3"/>
              <a:endCxn id="64" idx="1"/>
            </p:cNvCxnSpPr>
            <p:nvPr/>
          </p:nvCxnSpPr>
          <p:spPr>
            <a:xfrm>
              <a:off x="1661373" y="5424416"/>
              <a:ext cx="7335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1" name="Google Shape;1295;p79">
              <a:extLst>
                <a:ext uri="{FF2B5EF4-FFF2-40B4-BE49-F238E27FC236}">
                  <a16:creationId xmlns:a16="http://schemas.microsoft.com/office/drawing/2014/main" id="{0BF28338-B4BB-49CC-9DC4-FE5B3320C5FC}"/>
                </a:ext>
              </a:extLst>
            </p:cNvPr>
            <p:cNvCxnSpPr>
              <a:stCxn id="58" idx="0"/>
              <a:endCxn id="48" idx="2"/>
            </p:cNvCxnSpPr>
            <p:nvPr/>
          </p:nvCxnSpPr>
          <p:spPr>
            <a:xfrm rot="10800000">
              <a:off x="1409523"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2" name="Google Shape;1296;p79">
              <a:extLst>
                <a:ext uri="{FF2B5EF4-FFF2-40B4-BE49-F238E27FC236}">
                  <a16:creationId xmlns:a16="http://schemas.microsoft.com/office/drawing/2014/main" id="{2DB732B7-1C1B-4B5A-93FF-33851138CE11}"/>
                </a:ext>
              </a:extLst>
            </p:cNvPr>
            <p:cNvSpPr/>
            <p:nvPr/>
          </p:nvSpPr>
          <p:spPr>
            <a:xfrm>
              <a:off x="900367" y="4859854"/>
              <a:ext cx="506700" cy="400200"/>
            </a:xfrm>
            <a:prstGeom prst="rect">
              <a:avLst/>
            </a:prstGeom>
            <a:blipFill rotWithShape="1">
              <a:blip r:embed="rId17">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3" name="Google Shape;1292;p79">
              <a:extLst>
                <a:ext uri="{FF2B5EF4-FFF2-40B4-BE49-F238E27FC236}">
                  <a16:creationId xmlns:a16="http://schemas.microsoft.com/office/drawing/2014/main" id="{A9B2D265-0966-41AC-84FB-705BEEE9B966}"/>
                </a:ext>
              </a:extLst>
            </p:cNvPr>
            <p:cNvSpPr/>
            <p:nvPr/>
          </p:nvSpPr>
          <p:spPr>
            <a:xfrm>
              <a:off x="1164623" y="5934365"/>
              <a:ext cx="489900" cy="400200"/>
            </a:xfrm>
            <a:prstGeom prst="rect">
              <a:avLst/>
            </a:prstGeom>
            <a:blipFill rotWithShape="1">
              <a:blip r:embed="rId18">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4" name="Google Shape;1294;p79">
              <a:extLst>
                <a:ext uri="{FF2B5EF4-FFF2-40B4-BE49-F238E27FC236}">
                  <a16:creationId xmlns:a16="http://schemas.microsoft.com/office/drawing/2014/main" id="{5FB18F5A-76C2-4E48-B3DC-C3C8AFF72CAC}"/>
                </a:ext>
              </a:extLst>
            </p:cNvPr>
            <p:cNvSpPr/>
            <p:nvPr/>
          </p:nvSpPr>
          <p:spPr>
            <a:xfrm>
              <a:off x="2394731"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65" name="Google Shape;1297;p79">
              <a:extLst>
                <a:ext uri="{FF2B5EF4-FFF2-40B4-BE49-F238E27FC236}">
                  <a16:creationId xmlns:a16="http://schemas.microsoft.com/office/drawing/2014/main" id="{E372C0B2-1435-49E9-AC60-1FA592223CE9}"/>
                </a:ext>
              </a:extLst>
            </p:cNvPr>
            <p:cNvCxnSpPr>
              <a:stCxn id="68" idx="0"/>
              <a:endCxn id="64" idx="2"/>
            </p:cNvCxnSpPr>
            <p:nvPr/>
          </p:nvCxnSpPr>
          <p:spPr>
            <a:xfrm rot="10800000">
              <a:off x="2646631" y="5589065"/>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66" name="Google Shape;1299;p79">
              <a:extLst>
                <a:ext uri="{FF2B5EF4-FFF2-40B4-BE49-F238E27FC236}">
                  <a16:creationId xmlns:a16="http://schemas.microsoft.com/office/drawing/2014/main" id="{B82D2E7E-C3A7-4CBD-867B-6A8218E04FE6}"/>
                </a:ext>
              </a:extLst>
            </p:cNvPr>
            <p:cNvCxnSpPr>
              <a:stCxn id="64" idx="0"/>
              <a:endCxn id="49" idx="2"/>
            </p:cNvCxnSpPr>
            <p:nvPr/>
          </p:nvCxnSpPr>
          <p:spPr>
            <a:xfrm rot="10800000">
              <a:off x="2646581" y="4626866"/>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67" name="Google Shape;1300;p79">
              <a:extLst>
                <a:ext uri="{FF2B5EF4-FFF2-40B4-BE49-F238E27FC236}">
                  <a16:creationId xmlns:a16="http://schemas.microsoft.com/office/drawing/2014/main" id="{7CAA76FE-2FE7-4644-B081-DA7AB9BA948F}"/>
                </a:ext>
              </a:extLst>
            </p:cNvPr>
            <p:cNvSpPr/>
            <p:nvPr/>
          </p:nvSpPr>
          <p:spPr>
            <a:xfrm>
              <a:off x="2140668" y="4862618"/>
              <a:ext cx="506700" cy="400200"/>
            </a:xfrm>
            <a:prstGeom prst="rect">
              <a:avLst/>
            </a:prstGeom>
            <a:blipFill rotWithShape="1">
              <a:blip r:embed="rId19">
                <a:alphaModFix/>
              </a:blip>
              <a:stretch>
                <a:fillRect b="-307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8" name="Google Shape;1298;p79">
              <a:extLst>
                <a:ext uri="{FF2B5EF4-FFF2-40B4-BE49-F238E27FC236}">
                  <a16:creationId xmlns:a16="http://schemas.microsoft.com/office/drawing/2014/main" id="{0E770FA8-5BCC-4B2B-9DC0-7C961C7E89E2}"/>
                </a:ext>
              </a:extLst>
            </p:cNvPr>
            <p:cNvSpPr/>
            <p:nvPr/>
          </p:nvSpPr>
          <p:spPr>
            <a:xfrm>
              <a:off x="2401681" y="5934365"/>
              <a:ext cx="495900" cy="400200"/>
            </a:xfrm>
            <a:prstGeom prst="rect">
              <a:avLst/>
            </a:prstGeom>
            <a:blipFill rotWithShape="1">
              <a:blip r:embed="rId20">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9" name="Google Shape;1301;p79">
              <a:extLst>
                <a:ext uri="{FF2B5EF4-FFF2-40B4-BE49-F238E27FC236}">
                  <a16:creationId xmlns:a16="http://schemas.microsoft.com/office/drawing/2014/main" id="{99DE01DE-51F6-4CAA-8505-5788769D6D87}"/>
                </a:ext>
              </a:extLst>
            </p:cNvPr>
            <p:cNvSpPr/>
            <p:nvPr/>
          </p:nvSpPr>
          <p:spPr>
            <a:xfrm>
              <a:off x="3555185" y="5259866"/>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70" name="Google Shape;1302;p79">
              <a:extLst>
                <a:ext uri="{FF2B5EF4-FFF2-40B4-BE49-F238E27FC236}">
                  <a16:creationId xmlns:a16="http://schemas.microsoft.com/office/drawing/2014/main" id="{0E11A8C7-86C1-4BA1-9969-FABF766919FF}"/>
                </a:ext>
              </a:extLst>
            </p:cNvPr>
            <p:cNvCxnSpPr>
              <a:stCxn id="74" idx="0"/>
              <a:endCxn id="69" idx="2"/>
            </p:cNvCxnSpPr>
            <p:nvPr/>
          </p:nvCxnSpPr>
          <p:spPr>
            <a:xfrm rot="10800000">
              <a:off x="3807044" y="5588887"/>
              <a:ext cx="2100" cy="348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1" name="Google Shape;1304;p79">
              <a:extLst>
                <a:ext uri="{FF2B5EF4-FFF2-40B4-BE49-F238E27FC236}">
                  <a16:creationId xmlns:a16="http://schemas.microsoft.com/office/drawing/2014/main" id="{5D650EB8-86C7-4BA0-A7C3-FC7762F2324B}"/>
                </a:ext>
              </a:extLst>
            </p:cNvPr>
            <p:cNvCxnSpPr>
              <a:stCxn id="69" idx="3"/>
              <a:endCxn id="75" idx="1"/>
            </p:cNvCxnSpPr>
            <p:nvPr/>
          </p:nvCxnSpPr>
          <p:spPr>
            <a:xfrm>
              <a:off x="4058885" y="5424416"/>
              <a:ext cx="732300" cy="2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2" name="Google Shape;1306;p79">
              <a:extLst>
                <a:ext uri="{FF2B5EF4-FFF2-40B4-BE49-F238E27FC236}">
                  <a16:creationId xmlns:a16="http://schemas.microsoft.com/office/drawing/2014/main" id="{433D9F7C-169C-40D8-B816-4AB507099F97}"/>
                </a:ext>
              </a:extLst>
            </p:cNvPr>
            <p:cNvCxnSpPr>
              <a:stCxn id="69" idx="0"/>
              <a:endCxn id="50" idx="2"/>
            </p:cNvCxnSpPr>
            <p:nvPr/>
          </p:nvCxnSpPr>
          <p:spPr>
            <a:xfrm rot="10800000">
              <a:off x="3806135" y="4629266"/>
              <a:ext cx="900" cy="630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73" name="Google Shape;1307;p79">
              <a:extLst>
                <a:ext uri="{FF2B5EF4-FFF2-40B4-BE49-F238E27FC236}">
                  <a16:creationId xmlns:a16="http://schemas.microsoft.com/office/drawing/2014/main" id="{D6EC5365-899F-4A7D-8BAF-0D8727DC98CA}"/>
                </a:ext>
              </a:extLst>
            </p:cNvPr>
            <p:cNvSpPr/>
            <p:nvPr/>
          </p:nvSpPr>
          <p:spPr>
            <a:xfrm>
              <a:off x="3297934" y="4852295"/>
              <a:ext cx="506700" cy="400200"/>
            </a:xfrm>
            <a:prstGeom prst="rect">
              <a:avLst/>
            </a:prstGeom>
            <a:blipFill rotWithShape="1">
              <a:blip r:embed="rId21">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4" name="Google Shape;1303;p79">
              <a:extLst>
                <a:ext uri="{FF2B5EF4-FFF2-40B4-BE49-F238E27FC236}">
                  <a16:creationId xmlns:a16="http://schemas.microsoft.com/office/drawing/2014/main" id="{1C520881-6270-48D7-9C28-A791B287FC4F}"/>
                </a:ext>
              </a:extLst>
            </p:cNvPr>
            <p:cNvSpPr/>
            <p:nvPr/>
          </p:nvSpPr>
          <p:spPr>
            <a:xfrm>
              <a:off x="3561194" y="5936887"/>
              <a:ext cx="495900" cy="400200"/>
            </a:xfrm>
            <a:prstGeom prst="rect">
              <a:avLst/>
            </a:prstGeom>
            <a:blipFill rotWithShape="1">
              <a:blip r:embed="rId22">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5" name="Google Shape;1305;p79">
              <a:extLst>
                <a:ext uri="{FF2B5EF4-FFF2-40B4-BE49-F238E27FC236}">
                  <a16:creationId xmlns:a16="http://schemas.microsoft.com/office/drawing/2014/main" id="{836B6A09-A263-4DD0-8D0A-D4223184FD3C}"/>
                </a:ext>
              </a:extLst>
            </p:cNvPr>
            <p:cNvSpPr/>
            <p:nvPr/>
          </p:nvSpPr>
          <p:spPr>
            <a:xfrm>
              <a:off x="4791302" y="5262388"/>
              <a:ext cx="503700" cy="329100"/>
            </a:xfrm>
            <a:prstGeom prst="roundRect">
              <a:avLst>
                <a:gd name="adj" fmla="val 16667"/>
              </a:avLst>
            </a:prstGeom>
            <a:gradFill>
              <a:gsLst>
                <a:gs pos="0">
                  <a:srgbClr val="B8CFEA"/>
                </a:gs>
                <a:gs pos="50000">
                  <a:srgbClr val="A6C3E5"/>
                </a:gs>
                <a:gs pos="100000">
                  <a:srgbClr val="97BCE5"/>
                </a:gs>
              </a:gsLst>
              <a:lin ang="5400012" scaled="0"/>
            </a:gradFill>
            <a:ln w="9525" cap="flat" cmpd="sng">
              <a:solidFill>
                <a:srgbClr val="5B9B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76" name="Google Shape;1308;p79">
              <a:extLst>
                <a:ext uri="{FF2B5EF4-FFF2-40B4-BE49-F238E27FC236}">
                  <a16:creationId xmlns:a16="http://schemas.microsoft.com/office/drawing/2014/main" id="{8F75ECFD-9E6E-4E06-8D7A-DF2C5C60993A}"/>
                </a:ext>
              </a:extLst>
            </p:cNvPr>
            <p:cNvCxnSpPr>
              <a:stCxn id="80" idx="0"/>
              <a:endCxn id="75" idx="2"/>
            </p:cNvCxnSpPr>
            <p:nvPr/>
          </p:nvCxnSpPr>
          <p:spPr>
            <a:xfrm rot="10800000">
              <a:off x="5043202" y="5591587"/>
              <a:ext cx="3000" cy="345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7" name="Google Shape;1310;p79">
              <a:extLst>
                <a:ext uri="{FF2B5EF4-FFF2-40B4-BE49-F238E27FC236}">
                  <a16:creationId xmlns:a16="http://schemas.microsoft.com/office/drawing/2014/main" id="{4912CCF1-9C7D-45B7-912B-4616C11099D5}"/>
                </a:ext>
              </a:extLst>
            </p:cNvPr>
            <p:cNvCxnSpPr>
              <a:stCxn id="75" idx="3"/>
              <a:endCxn id="28" idx="1"/>
            </p:cNvCxnSpPr>
            <p:nvPr/>
          </p:nvCxnSpPr>
          <p:spPr>
            <a:xfrm rot="10800000" flipH="1">
              <a:off x="5295002" y="5426638"/>
              <a:ext cx="1835100" cy="3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78" name="Google Shape;1311;p79">
              <a:extLst>
                <a:ext uri="{FF2B5EF4-FFF2-40B4-BE49-F238E27FC236}">
                  <a16:creationId xmlns:a16="http://schemas.microsoft.com/office/drawing/2014/main" id="{5A5EBBC1-AB5D-4047-863D-47AC79161BAD}"/>
                </a:ext>
              </a:extLst>
            </p:cNvPr>
            <p:cNvCxnSpPr>
              <a:stCxn id="75" idx="0"/>
              <a:endCxn id="51" idx="2"/>
            </p:cNvCxnSpPr>
            <p:nvPr/>
          </p:nvCxnSpPr>
          <p:spPr>
            <a:xfrm rot="10800000">
              <a:off x="5043152" y="4629388"/>
              <a:ext cx="0" cy="633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79" name="Google Shape;1312;p79">
              <a:extLst>
                <a:ext uri="{FF2B5EF4-FFF2-40B4-BE49-F238E27FC236}">
                  <a16:creationId xmlns:a16="http://schemas.microsoft.com/office/drawing/2014/main" id="{6C009910-B04B-4C5F-AB00-89507AF300BD}"/>
                </a:ext>
              </a:extLst>
            </p:cNvPr>
            <p:cNvSpPr/>
            <p:nvPr/>
          </p:nvSpPr>
          <p:spPr>
            <a:xfrm>
              <a:off x="4538869" y="4859854"/>
              <a:ext cx="506700" cy="400200"/>
            </a:xfrm>
            <a:prstGeom prst="rect">
              <a:avLst/>
            </a:prstGeom>
            <a:blipFill rotWithShape="1">
              <a:blip r:embed="rId23">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0" name="Google Shape;1309;p79">
              <a:extLst>
                <a:ext uri="{FF2B5EF4-FFF2-40B4-BE49-F238E27FC236}">
                  <a16:creationId xmlns:a16="http://schemas.microsoft.com/office/drawing/2014/main" id="{4FDFE89A-4259-42D0-829F-96F10ED2DD6E}"/>
                </a:ext>
              </a:extLst>
            </p:cNvPr>
            <p:cNvSpPr/>
            <p:nvPr/>
          </p:nvSpPr>
          <p:spPr>
            <a:xfrm>
              <a:off x="4798252" y="5936887"/>
              <a:ext cx="495900" cy="400200"/>
            </a:xfrm>
            <a:prstGeom prst="rect">
              <a:avLst/>
            </a:prstGeom>
            <a:blipFill rotWithShape="1">
              <a:blip r:embed="rId2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81" name="Google Shape;1313;p79">
              <a:extLst>
                <a:ext uri="{FF2B5EF4-FFF2-40B4-BE49-F238E27FC236}">
                  <a16:creationId xmlns:a16="http://schemas.microsoft.com/office/drawing/2014/main" id="{F124D1FB-F260-4AB2-8090-82E8DF8B1545}"/>
                </a:ext>
              </a:extLst>
            </p:cNvPr>
            <p:cNvCxnSpPr>
              <a:stCxn id="64" idx="3"/>
              <a:endCxn id="69" idx="1"/>
            </p:cNvCxnSpPr>
            <p:nvPr/>
          </p:nvCxnSpPr>
          <p:spPr>
            <a:xfrm>
              <a:off x="2898431" y="5424416"/>
              <a:ext cx="6567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grpSp>
        <p:nvGrpSpPr>
          <p:cNvPr id="82" name="Google Shape;1314;p79">
            <a:extLst>
              <a:ext uri="{FF2B5EF4-FFF2-40B4-BE49-F238E27FC236}">
                <a16:creationId xmlns:a16="http://schemas.microsoft.com/office/drawing/2014/main" id="{CA58329A-5D8E-4141-8D23-E8F1E5DE086C}"/>
              </a:ext>
            </a:extLst>
          </p:cNvPr>
          <p:cNvGrpSpPr/>
          <p:nvPr/>
        </p:nvGrpSpPr>
        <p:grpSpPr>
          <a:xfrm>
            <a:off x="873467" y="2264542"/>
            <a:ext cx="3081825" cy="749423"/>
            <a:chOff x="1164623" y="3019389"/>
            <a:chExt cx="4109100" cy="999230"/>
          </a:xfrm>
        </p:grpSpPr>
        <p:sp>
          <p:nvSpPr>
            <p:cNvPr id="83" name="Google Shape;1236;p79">
              <a:extLst>
                <a:ext uri="{FF2B5EF4-FFF2-40B4-BE49-F238E27FC236}">
                  <a16:creationId xmlns:a16="http://schemas.microsoft.com/office/drawing/2014/main" id="{DFE42996-7218-4EAE-834F-7DC672964652}"/>
                </a:ext>
              </a:extLst>
            </p:cNvPr>
            <p:cNvSpPr txBox="1"/>
            <p:nvPr/>
          </p:nvSpPr>
          <p:spPr>
            <a:xfrm>
              <a:off x="1203570" y="3023498"/>
              <a:ext cx="395700" cy="381600"/>
            </a:xfrm>
            <a:prstGeom prst="rect">
              <a:avLst/>
            </a:prstGeom>
            <a:blipFill rotWithShape="1">
              <a:blip r:embed="rId25">
                <a:alphaModFix/>
              </a:blip>
              <a:stretch>
                <a:fillRect r="-230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4" name="Google Shape;1315;p79">
              <a:extLst>
                <a:ext uri="{FF2B5EF4-FFF2-40B4-BE49-F238E27FC236}">
                  <a16:creationId xmlns:a16="http://schemas.microsoft.com/office/drawing/2014/main" id="{1BC107FE-DB04-4014-8E21-0DFD1942C88A}"/>
                </a:ext>
              </a:extLst>
            </p:cNvPr>
            <p:cNvSpPr/>
            <p:nvPr/>
          </p:nvSpPr>
          <p:spPr>
            <a:xfrm>
              <a:off x="1164623" y="3690719"/>
              <a:ext cx="4109100" cy="327900"/>
            </a:xfrm>
            <a:prstGeom prst="roundRect">
              <a:avLst>
                <a:gd name="adj" fmla="val 16667"/>
              </a:avLst>
            </a:prstGeom>
            <a:gradFill>
              <a:gsLst>
                <a:gs pos="0">
                  <a:srgbClr val="B7A199"/>
                </a:gs>
                <a:gs pos="45000">
                  <a:srgbClr val="C3AFAB"/>
                </a:gs>
                <a:gs pos="100000">
                  <a:srgbClr val="CBB8B2"/>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Softmax</a:t>
              </a:r>
              <a:endParaRPr sz="1400">
                <a:solidFill>
                  <a:schemeClr val="dk1"/>
                </a:solidFill>
                <a:latin typeface="Calibri"/>
                <a:ea typeface="Calibri"/>
                <a:cs typeface="Calibri"/>
                <a:sym typeface="Calibri"/>
              </a:endParaRPr>
            </a:p>
          </p:txBody>
        </p:sp>
        <p:sp>
          <p:nvSpPr>
            <p:cNvPr id="85" name="Google Shape;1242;p79">
              <a:extLst>
                <a:ext uri="{FF2B5EF4-FFF2-40B4-BE49-F238E27FC236}">
                  <a16:creationId xmlns:a16="http://schemas.microsoft.com/office/drawing/2014/main" id="{8D20B70E-5DF8-4C69-9F72-E1D3A37C5A69}"/>
                </a:ext>
              </a:extLst>
            </p:cNvPr>
            <p:cNvSpPr txBox="1"/>
            <p:nvPr/>
          </p:nvSpPr>
          <p:spPr>
            <a:xfrm>
              <a:off x="2448363" y="3023498"/>
              <a:ext cx="395700" cy="381600"/>
            </a:xfrm>
            <a:prstGeom prst="rect">
              <a:avLst/>
            </a:prstGeom>
            <a:blipFill rotWithShape="1">
              <a:blip r:embed="rId26">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6" name="Google Shape;1248;p79">
              <a:extLst>
                <a:ext uri="{FF2B5EF4-FFF2-40B4-BE49-F238E27FC236}">
                  <a16:creationId xmlns:a16="http://schemas.microsoft.com/office/drawing/2014/main" id="{3BE739DC-4EEA-4415-8991-571B959FD479}"/>
                </a:ext>
              </a:extLst>
            </p:cNvPr>
            <p:cNvSpPr txBox="1"/>
            <p:nvPr/>
          </p:nvSpPr>
          <p:spPr>
            <a:xfrm>
              <a:off x="3591926" y="3019389"/>
              <a:ext cx="395700" cy="381600"/>
            </a:xfrm>
            <a:prstGeom prst="rect">
              <a:avLst/>
            </a:prstGeom>
            <a:blipFill rotWithShape="1">
              <a:blip r:embed="rId27">
                <a:alphaModFix/>
              </a:blip>
              <a:stretch>
                <a:fillRect r="-2307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87" name="Google Shape;1254;p79">
              <a:extLst>
                <a:ext uri="{FF2B5EF4-FFF2-40B4-BE49-F238E27FC236}">
                  <a16:creationId xmlns:a16="http://schemas.microsoft.com/office/drawing/2014/main" id="{A938B03B-3BB8-495B-8B8B-DEDD1CDDC0D7}"/>
                </a:ext>
              </a:extLst>
            </p:cNvPr>
            <p:cNvSpPr txBox="1"/>
            <p:nvPr/>
          </p:nvSpPr>
          <p:spPr>
            <a:xfrm>
              <a:off x="4790718" y="3025010"/>
              <a:ext cx="395700" cy="381600"/>
            </a:xfrm>
            <a:prstGeom prst="rect">
              <a:avLst/>
            </a:prstGeom>
            <a:blipFill rotWithShape="1">
              <a:blip r:embed="rId28">
                <a:alphaModFix/>
              </a:blip>
              <a:stretch>
                <a:fillRect r="-2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88" name="Google Shape;1316;p79">
              <a:extLst>
                <a:ext uri="{FF2B5EF4-FFF2-40B4-BE49-F238E27FC236}">
                  <a16:creationId xmlns:a16="http://schemas.microsoft.com/office/drawing/2014/main" id="{11A43474-DFE0-4148-80BC-9E70C476E0EA}"/>
                </a:ext>
              </a:extLst>
            </p:cNvPr>
            <p:cNvCxnSpPr/>
            <p:nvPr/>
          </p:nvCxnSpPr>
          <p:spPr>
            <a:xfrm rot="10800000">
              <a:off x="1402329"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89" name="Google Shape;1317;p79">
              <a:extLst>
                <a:ext uri="{FF2B5EF4-FFF2-40B4-BE49-F238E27FC236}">
                  <a16:creationId xmlns:a16="http://schemas.microsoft.com/office/drawing/2014/main" id="{5CA2EFE4-7990-4371-AD0A-E4295DFC7931}"/>
                </a:ext>
              </a:extLst>
            </p:cNvPr>
            <p:cNvCxnSpPr/>
            <p:nvPr/>
          </p:nvCxnSpPr>
          <p:spPr>
            <a:xfrm rot="10800000">
              <a:off x="2639387" y="3428682"/>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0" name="Google Shape;1318;p79">
              <a:extLst>
                <a:ext uri="{FF2B5EF4-FFF2-40B4-BE49-F238E27FC236}">
                  <a16:creationId xmlns:a16="http://schemas.microsoft.com/office/drawing/2014/main" id="{DDDE109C-ACCD-4BB5-BC6C-F49E8D285F31}"/>
                </a:ext>
              </a:extLst>
            </p:cNvPr>
            <p:cNvCxnSpPr/>
            <p:nvPr/>
          </p:nvCxnSpPr>
          <p:spPr>
            <a:xfrm rot="10800000">
              <a:off x="3798900"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1" name="Google Shape;1319;p79">
              <a:extLst>
                <a:ext uri="{FF2B5EF4-FFF2-40B4-BE49-F238E27FC236}">
                  <a16:creationId xmlns:a16="http://schemas.microsoft.com/office/drawing/2014/main" id="{2315AD1B-AC4E-4A5B-A579-6D0017BF9009}"/>
                </a:ext>
              </a:extLst>
            </p:cNvPr>
            <p:cNvCxnSpPr/>
            <p:nvPr/>
          </p:nvCxnSpPr>
          <p:spPr>
            <a:xfrm rot="10800000">
              <a:off x="5035958" y="3430094"/>
              <a:ext cx="0" cy="2340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sp>
        <p:nvSpPr>
          <p:cNvPr id="92" name="Google Shape;1320;p79">
            <a:extLst>
              <a:ext uri="{FF2B5EF4-FFF2-40B4-BE49-F238E27FC236}">
                <a16:creationId xmlns:a16="http://schemas.microsoft.com/office/drawing/2014/main" id="{02AD1947-5046-45C8-B587-1CAEC5A3EAAD}"/>
              </a:ext>
            </a:extLst>
          </p:cNvPr>
          <p:cNvSpPr/>
          <p:nvPr/>
        </p:nvSpPr>
        <p:spPr>
          <a:xfrm>
            <a:off x="6275105" y="3937558"/>
            <a:ext cx="377700" cy="2469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cxnSp>
        <p:nvCxnSpPr>
          <p:cNvPr id="93" name="Google Shape;1321;p79">
            <a:extLst>
              <a:ext uri="{FF2B5EF4-FFF2-40B4-BE49-F238E27FC236}">
                <a16:creationId xmlns:a16="http://schemas.microsoft.com/office/drawing/2014/main" id="{A5AA3157-12C1-42CB-AFE9-9CF35B75F729}"/>
              </a:ext>
            </a:extLst>
          </p:cNvPr>
          <p:cNvCxnSpPr>
            <a:endCxn id="92" idx="2"/>
          </p:cNvCxnSpPr>
          <p:nvPr/>
        </p:nvCxnSpPr>
        <p:spPr>
          <a:xfrm rot="10800000" flipH="1">
            <a:off x="6462755" y="4184458"/>
            <a:ext cx="1200" cy="266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94" name="Google Shape;1322;p79">
            <a:extLst>
              <a:ext uri="{FF2B5EF4-FFF2-40B4-BE49-F238E27FC236}">
                <a16:creationId xmlns:a16="http://schemas.microsoft.com/office/drawing/2014/main" id="{0F3BF3F2-9F45-4946-B6A0-36BF9E43CF9E}"/>
              </a:ext>
            </a:extLst>
          </p:cNvPr>
          <p:cNvCxnSpPr>
            <a:stCxn id="92" idx="0"/>
          </p:cNvCxnSpPr>
          <p:nvPr/>
        </p:nvCxnSpPr>
        <p:spPr>
          <a:xfrm rot="10800000">
            <a:off x="6463955" y="2985958"/>
            <a:ext cx="0" cy="95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95" name="Google Shape;1323;p79">
            <a:extLst>
              <a:ext uri="{FF2B5EF4-FFF2-40B4-BE49-F238E27FC236}">
                <a16:creationId xmlns:a16="http://schemas.microsoft.com/office/drawing/2014/main" id="{695BE6CB-C0F9-472B-855A-923A14782E96}"/>
              </a:ext>
            </a:extLst>
          </p:cNvPr>
          <p:cNvSpPr/>
          <p:nvPr/>
        </p:nvSpPr>
        <p:spPr>
          <a:xfrm>
            <a:off x="6279284" y="2211749"/>
            <a:ext cx="373800" cy="300300"/>
          </a:xfrm>
          <a:prstGeom prst="rect">
            <a:avLst/>
          </a:prstGeom>
          <a:blipFill rotWithShape="1">
            <a:blip r:embed="rId29">
              <a:alphaModFix/>
            </a:blip>
            <a:stretch>
              <a:fillRect t="-6149" r="-158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6" name="Google Shape;1324;p79">
            <a:extLst>
              <a:ext uri="{FF2B5EF4-FFF2-40B4-BE49-F238E27FC236}">
                <a16:creationId xmlns:a16="http://schemas.microsoft.com/office/drawing/2014/main" id="{DFBEFEE3-3721-4261-9AA2-1A21AA523643}"/>
              </a:ext>
            </a:extLst>
          </p:cNvPr>
          <p:cNvCxnSpPr>
            <a:endCxn id="95" idx="2"/>
          </p:cNvCxnSpPr>
          <p:nvPr/>
        </p:nvCxnSpPr>
        <p:spPr>
          <a:xfrm rot="10800000">
            <a:off x="6466184" y="2512049"/>
            <a:ext cx="0" cy="215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97" name="Google Shape;1266;p79">
            <a:extLst>
              <a:ext uri="{FF2B5EF4-FFF2-40B4-BE49-F238E27FC236}">
                <a16:creationId xmlns:a16="http://schemas.microsoft.com/office/drawing/2014/main" id="{189FAD8E-6889-450F-AE3E-951935046E0D}"/>
              </a:ext>
            </a:extLst>
          </p:cNvPr>
          <p:cNvSpPr/>
          <p:nvPr/>
        </p:nvSpPr>
        <p:spPr>
          <a:xfrm>
            <a:off x="6960488" y="3638963"/>
            <a:ext cx="394800" cy="309300"/>
          </a:xfrm>
          <a:prstGeom prst="rect">
            <a:avLst/>
          </a:prstGeom>
          <a:blipFill rotWithShape="1">
            <a:blip r:embed="rId30">
              <a:alphaModFix/>
            </a:blip>
            <a:stretch>
              <a:fillRect b="-146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8" name="Google Shape;1325;p79">
            <a:extLst>
              <a:ext uri="{FF2B5EF4-FFF2-40B4-BE49-F238E27FC236}">
                <a16:creationId xmlns:a16="http://schemas.microsoft.com/office/drawing/2014/main" id="{1A201D2E-DAC9-4BF3-903D-CE4C6A4CF460}"/>
              </a:ext>
            </a:extLst>
          </p:cNvPr>
          <p:cNvCxnSpPr>
            <a:stCxn id="92" idx="3"/>
            <a:endCxn id="99" idx="1"/>
          </p:cNvCxnSpPr>
          <p:nvPr/>
        </p:nvCxnSpPr>
        <p:spPr>
          <a:xfrm>
            <a:off x="6652805" y="4061008"/>
            <a:ext cx="518100" cy="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99" name="Google Shape;1326;p79">
            <a:extLst>
              <a:ext uri="{FF2B5EF4-FFF2-40B4-BE49-F238E27FC236}">
                <a16:creationId xmlns:a16="http://schemas.microsoft.com/office/drawing/2014/main" id="{63891331-F522-4C87-AFE1-AB24B72B3E1B}"/>
              </a:ext>
            </a:extLst>
          </p:cNvPr>
          <p:cNvSpPr/>
          <p:nvPr/>
        </p:nvSpPr>
        <p:spPr>
          <a:xfrm>
            <a:off x="7170921" y="3937558"/>
            <a:ext cx="377700" cy="246900"/>
          </a:xfrm>
          <a:prstGeom prst="roundRect">
            <a:avLst>
              <a:gd name="adj" fmla="val 16667"/>
            </a:avLst>
          </a:prstGeom>
          <a:gradFill>
            <a:gsLst>
              <a:gs pos="0">
                <a:srgbClr val="FFDFA5"/>
              </a:gs>
              <a:gs pos="50000">
                <a:srgbClr val="FFD893"/>
              </a:gs>
              <a:gs pos="100000">
                <a:srgbClr val="FFD57F"/>
              </a:gs>
            </a:gsLst>
            <a:lin ang="5400012" scaled="0"/>
          </a:gradFill>
          <a:ln w="9525"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dk1"/>
              </a:solidFill>
              <a:latin typeface="Calibri"/>
              <a:ea typeface="Calibri"/>
              <a:cs typeface="Calibri"/>
              <a:sym typeface="Calibri"/>
            </a:endParaRPr>
          </a:p>
        </p:txBody>
      </p:sp>
      <p:sp>
        <p:nvSpPr>
          <p:cNvPr id="100" name="Google Shape;1327;p79">
            <a:extLst>
              <a:ext uri="{FF2B5EF4-FFF2-40B4-BE49-F238E27FC236}">
                <a16:creationId xmlns:a16="http://schemas.microsoft.com/office/drawing/2014/main" id="{D83DD773-C36C-4896-B2B6-8AA62386C5D7}"/>
              </a:ext>
            </a:extLst>
          </p:cNvPr>
          <p:cNvSpPr/>
          <p:nvPr/>
        </p:nvSpPr>
        <p:spPr>
          <a:xfrm>
            <a:off x="6657433" y="4450774"/>
            <a:ext cx="1409100" cy="300300"/>
          </a:xfrm>
          <a:prstGeom prst="rect">
            <a:avLst/>
          </a:prstGeom>
          <a:blipFill rotWithShape="1">
            <a:blip r:embed="rId31">
              <a:alphaModFix/>
            </a:blip>
            <a:stretch>
              <a:fillRect t="-6059" r="-1619" b="-15148"/>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1" name="Google Shape;1328;p79">
            <a:extLst>
              <a:ext uri="{FF2B5EF4-FFF2-40B4-BE49-F238E27FC236}">
                <a16:creationId xmlns:a16="http://schemas.microsoft.com/office/drawing/2014/main" id="{62D15077-1860-46E7-A5F4-3B18FBF98A9E}"/>
              </a:ext>
            </a:extLst>
          </p:cNvPr>
          <p:cNvCxnSpPr>
            <a:stCxn id="100" idx="0"/>
            <a:endCxn id="99" idx="2"/>
          </p:cNvCxnSpPr>
          <p:nvPr/>
        </p:nvCxnSpPr>
        <p:spPr>
          <a:xfrm rot="10800000">
            <a:off x="7359883" y="4184374"/>
            <a:ext cx="2100" cy="266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cxnSp>
        <p:nvCxnSpPr>
          <p:cNvPr id="102" name="Google Shape;1329;p79">
            <a:extLst>
              <a:ext uri="{FF2B5EF4-FFF2-40B4-BE49-F238E27FC236}">
                <a16:creationId xmlns:a16="http://schemas.microsoft.com/office/drawing/2014/main" id="{3F4ECD08-E3FE-44F1-97C8-7BFD3E36BA49}"/>
              </a:ext>
            </a:extLst>
          </p:cNvPr>
          <p:cNvCxnSpPr>
            <a:stCxn id="99" idx="0"/>
          </p:cNvCxnSpPr>
          <p:nvPr/>
        </p:nvCxnSpPr>
        <p:spPr>
          <a:xfrm rot="10800000">
            <a:off x="7359771" y="2985958"/>
            <a:ext cx="0" cy="951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03" name="Google Shape;1330;p79">
            <a:extLst>
              <a:ext uri="{FF2B5EF4-FFF2-40B4-BE49-F238E27FC236}">
                <a16:creationId xmlns:a16="http://schemas.microsoft.com/office/drawing/2014/main" id="{D68E132F-6451-46A6-880D-7D8EC7935517}"/>
              </a:ext>
            </a:extLst>
          </p:cNvPr>
          <p:cNvSpPr/>
          <p:nvPr/>
        </p:nvSpPr>
        <p:spPr>
          <a:xfrm>
            <a:off x="7175099" y="2211749"/>
            <a:ext cx="373800" cy="300300"/>
          </a:xfrm>
          <a:prstGeom prst="rect">
            <a:avLst/>
          </a:prstGeom>
          <a:blipFill rotWithShape="1">
            <a:blip r:embed="rId32">
              <a:alphaModFix/>
            </a:blip>
            <a:stretch>
              <a:fillRect t="-6149" r="-15849" b="-768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4" name="Google Shape;1331;p79">
            <a:extLst>
              <a:ext uri="{FF2B5EF4-FFF2-40B4-BE49-F238E27FC236}">
                <a16:creationId xmlns:a16="http://schemas.microsoft.com/office/drawing/2014/main" id="{7E7CAFBE-FA09-4071-947B-0821BCAF408E}"/>
              </a:ext>
            </a:extLst>
          </p:cNvPr>
          <p:cNvCxnSpPr>
            <a:endCxn id="103" idx="2"/>
          </p:cNvCxnSpPr>
          <p:nvPr/>
        </p:nvCxnSpPr>
        <p:spPr>
          <a:xfrm rot="10800000">
            <a:off x="7361999" y="2512049"/>
            <a:ext cx="0" cy="2154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sp>
        <p:nvSpPr>
          <p:cNvPr id="105" name="Google Shape;1332;p79">
            <a:extLst>
              <a:ext uri="{FF2B5EF4-FFF2-40B4-BE49-F238E27FC236}">
                <a16:creationId xmlns:a16="http://schemas.microsoft.com/office/drawing/2014/main" id="{F68D2B2D-661B-4069-92DD-FF4CD489EECB}"/>
              </a:ext>
            </a:extLst>
          </p:cNvPr>
          <p:cNvSpPr/>
          <p:nvPr/>
        </p:nvSpPr>
        <p:spPr>
          <a:xfrm>
            <a:off x="7888015" y="3631619"/>
            <a:ext cx="394800" cy="310500"/>
          </a:xfrm>
          <a:prstGeom prst="rect">
            <a:avLst/>
          </a:prstGeom>
          <a:blipFill rotWithShape="1">
            <a:blip r:embed="rId33">
              <a:alphaModFix/>
            </a:blip>
            <a:stretch>
              <a:fillRect b="-29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06" name="Google Shape;1333;p79">
            <a:extLst>
              <a:ext uri="{FF2B5EF4-FFF2-40B4-BE49-F238E27FC236}">
                <a16:creationId xmlns:a16="http://schemas.microsoft.com/office/drawing/2014/main" id="{449C6D38-379D-4A24-BB5C-1E0440EE32CA}"/>
              </a:ext>
            </a:extLst>
          </p:cNvPr>
          <p:cNvCxnSpPr>
            <a:stCxn id="99" idx="3"/>
          </p:cNvCxnSpPr>
          <p:nvPr/>
        </p:nvCxnSpPr>
        <p:spPr>
          <a:xfrm>
            <a:off x="7548621" y="4061008"/>
            <a:ext cx="549900" cy="3600"/>
          </a:xfrm>
          <a:prstGeom prst="straightConnector1">
            <a:avLst/>
          </a:prstGeom>
          <a:noFill/>
          <a:ln w="25400" cap="flat" cmpd="sng">
            <a:solidFill>
              <a:schemeClr val="dk1"/>
            </a:solidFill>
            <a:prstDash val="solid"/>
            <a:round/>
            <a:headEnd type="none" w="sm" len="sm"/>
            <a:tailEnd type="triangle" w="med" len="med"/>
          </a:ln>
          <a:effectLst>
            <a:outerShdw blurRad="38100" dist="25400" dir="2700000" algn="br" rotWithShape="0">
              <a:srgbClr val="000000">
                <a:alpha val="60000"/>
              </a:srgbClr>
            </a:outerShdw>
          </a:effectLst>
        </p:spPr>
      </p:cxnSp>
      <p:grpSp>
        <p:nvGrpSpPr>
          <p:cNvPr id="107" name="Google Shape;1334;p79">
            <a:extLst>
              <a:ext uri="{FF2B5EF4-FFF2-40B4-BE49-F238E27FC236}">
                <a16:creationId xmlns:a16="http://schemas.microsoft.com/office/drawing/2014/main" id="{9A06E2DB-BD72-4173-9154-3174CBF8C371}"/>
              </a:ext>
            </a:extLst>
          </p:cNvPr>
          <p:cNvGrpSpPr/>
          <p:nvPr/>
        </p:nvGrpSpPr>
        <p:grpSpPr>
          <a:xfrm>
            <a:off x="513924" y="2265068"/>
            <a:ext cx="3110019" cy="309638"/>
            <a:chOff x="898876" y="4849967"/>
            <a:chExt cx="4146692" cy="412851"/>
          </a:xfrm>
        </p:grpSpPr>
        <p:sp>
          <p:nvSpPr>
            <p:cNvPr id="108" name="Google Shape;1335;p79">
              <a:extLst>
                <a:ext uri="{FF2B5EF4-FFF2-40B4-BE49-F238E27FC236}">
                  <a16:creationId xmlns:a16="http://schemas.microsoft.com/office/drawing/2014/main" id="{8023B663-AD52-4E76-9604-45C1034DDCE8}"/>
                </a:ext>
              </a:extLst>
            </p:cNvPr>
            <p:cNvSpPr/>
            <p:nvPr/>
          </p:nvSpPr>
          <p:spPr>
            <a:xfrm>
              <a:off x="898876" y="4857488"/>
              <a:ext cx="506700" cy="400200"/>
            </a:xfrm>
            <a:prstGeom prst="rect">
              <a:avLst/>
            </a:prstGeom>
            <a:blipFill rotWithShape="1">
              <a:blip r:embed="rId34">
                <a:alphaModFix/>
              </a:blip>
              <a:stretch>
                <a:fillRect b="-153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9" name="Google Shape;1336;p79">
              <a:extLst>
                <a:ext uri="{FF2B5EF4-FFF2-40B4-BE49-F238E27FC236}">
                  <a16:creationId xmlns:a16="http://schemas.microsoft.com/office/drawing/2014/main" id="{C3D1C611-58F9-4AA1-959E-5D12280C2BF5}"/>
                </a:ext>
              </a:extLst>
            </p:cNvPr>
            <p:cNvSpPr/>
            <p:nvPr/>
          </p:nvSpPr>
          <p:spPr>
            <a:xfrm>
              <a:off x="2143001" y="4862618"/>
              <a:ext cx="506700" cy="400200"/>
            </a:xfrm>
            <a:prstGeom prst="rect">
              <a:avLst/>
            </a:prstGeom>
            <a:blipFill rotWithShape="1">
              <a:blip r:embed="rId35">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10" name="Google Shape;1337;p79">
              <a:extLst>
                <a:ext uri="{FF2B5EF4-FFF2-40B4-BE49-F238E27FC236}">
                  <a16:creationId xmlns:a16="http://schemas.microsoft.com/office/drawing/2014/main" id="{E89F8DB3-9FF9-40D4-B3DF-74A1BE1FDB39}"/>
                </a:ext>
              </a:extLst>
            </p:cNvPr>
            <p:cNvSpPr/>
            <p:nvPr/>
          </p:nvSpPr>
          <p:spPr>
            <a:xfrm>
              <a:off x="3297934" y="4849967"/>
              <a:ext cx="506700" cy="400200"/>
            </a:xfrm>
            <a:prstGeom prst="rect">
              <a:avLst/>
            </a:prstGeom>
            <a:blipFill rotWithShape="1">
              <a:blip r:embed="rId36">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11" name="Google Shape;1338;p79">
              <a:extLst>
                <a:ext uri="{FF2B5EF4-FFF2-40B4-BE49-F238E27FC236}">
                  <a16:creationId xmlns:a16="http://schemas.microsoft.com/office/drawing/2014/main" id="{2F199509-18E6-4A56-BAFE-0E8481B6207A}"/>
                </a:ext>
              </a:extLst>
            </p:cNvPr>
            <p:cNvSpPr/>
            <p:nvPr/>
          </p:nvSpPr>
          <p:spPr>
            <a:xfrm>
              <a:off x="4538868" y="4862618"/>
              <a:ext cx="506700" cy="400200"/>
            </a:xfrm>
            <a:prstGeom prst="rect">
              <a:avLst/>
            </a:prstGeom>
            <a:blipFill rotWithShape="1">
              <a:blip r:embed="rId37">
                <a:alphaModFix/>
              </a:blip>
              <a:stretch>
                <a:fillRect b="-1509"/>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Tree>
    <p:extLst>
      <p:ext uri="{BB962C8B-B14F-4D97-AF65-F5344CB8AC3E}">
        <p14:creationId xmlns:p14="http://schemas.microsoft.com/office/powerpoint/2010/main" val="15419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13BA21-4635-48A0-B10E-4A2881F5F9B4}"/>
              </a:ext>
            </a:extLst>
          </p:cNvPr>
          <p:cNvSpPr>
            <a:spLocks noGrp="1"/>
          </p:cNvSpPr>
          <p:nvPr>
            <p:ph type="title"/>
          </p:nvPr>
        </p:nvSpPr>
        <p:spPr/>
        <p:txBody>
          <a:bodyPr/>
          <a:lstStyle/>
          <a:p>
            <a:r>
              <a:rPr lang="en-US" altLang="zh-TW" dirty="0"/>
              <a:t>Attention Experiment</a:t>
            </a:r>
            <a:endParaRPr lang="zh-TW" altLang="en-US" dirty="0"/>
          </a:p>
        </p:txBody>
      </p:sp>
      <p:sp>
        <p:nvSpPr>
          <p:cNvPr id="3" name="文字版面配置區 2">
            <a:extLst>
              <a:ext uri="{FF2B5EF4-FFF2-40B4-BE49-F238E27FC236}">
                <a16:creationId xmlns:a16="http://schemas.microsoft.com/office/drawing/2014/main" id="{7260228D-336E-4E12-92AE-BB03F510368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791E2FA-C111-4F77-8B50-5B2A308C3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Google Shape;1347;p80">
            <a:extLst>
              <a:ext uri="{FF2B5EF4-FFF2-40B4-BE49-F238E27FC236}">
                <a16:creationId xmlns:a16="http://schemas.microsoft.com/office/drawing/2014/main" id="{FF81A389-52F4-4D30-8EAF-F5DB2EAF0089}"/>
              </a:ext>
            </a:extLst>
          </p:cNvPr>
          <p:cNvPicPr preferRelativeResize="0"/>
          <p:nvPr/>
        </p:nvPicPr>
        <p:blipFill rotWithShape="1">
          <a:blip r:embed="rId3">
            <a:alphaModFix/>
          </a:blip>
          <a:srcRect/>
          <a:stretch/>
        </p:blipFill>
        <p:spPr>
          <a:xfrm>
            <a:off x="1691128" y="1272925"/>
            <a:ext cx="5761743" cy="3295800"/>
          </a:xfrm>
          <a:prstGeom prst="rect">
            <a:avLst/>
          </a:prstGeom>
          <a:noFill/>
          <a:ln>
            <a:noFill/>
          </a:ln>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72490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F9BB61-866A-4DE6-A697-405D367E1AC9}"/>
              </a:ext>
            </a:extLst>
          </p:cNvPr>
          <p:cNvSpPr>
            <a:spLocks noGrp="1"/>
          </p:cNvSpPr>
          <p:nvPr>
            <p:ph type="title"/>
          </p:nvPr>
        </p:nvSpPr>
        <p:spPr/>
        <p:txBody>
          <a:bodyPr/>
          <a:lstStyle/>
          <a:p>
            <a:r>
              <a:rPr lang="en-US" altLang="zh-TW" dirty="0"/>
              <a:t>Global vs. Local Attention</a:t>
            </a:r>
            <a:endParaRPr lang="zh-TW" altLang="en-US" dirty="0"/>
          </a:p>
        </p:txBody>
      </p:sp>
      <p:sp>
        <p:nvSpPr>
          <p:cNvPr id="3" name="文字版面配置區 2">
            <a:extLst>
              <a:ext uri="{FF2B5EF4-FFF2-40B4-BE49-F238E27FC236}">
                <a16:creationId xmlns:a16="http://schemas.microsoft.com/office/drawing/2014/main" id="{705CBF0B-7F73-4162-8F5D-ED83ABCB630A}"/>
              </a:ext>
            </a:extLst>
          </p:cNvPr>
          <p:cNvSpPr>
            <a:spLocks noGrp="1"/>
          </p:cNvSpPr>
          <p:nvPr>
            <p:ph type="body" idx="1"/>
          </p:nvPr>
        </p:nvSpPr>
        <p:spPr>
          <a:xfrm>
            <a:off x="713250" y="1143000"/>
            <a:ext cx="5862810" cy="3425725"/>
          </a:xfrm>
        </p:spPr>
        <p:txBody>
          <a:bodyPr/>
          <a:lstStyle/>
          <a:p>
            <a:r>
              <a:rPr lang="en-US" altLang="zh-TW" dirty="0"/>
              <a:t>Global Attention</a:t>
            </a:r>
          </a:p>
          <a:p>
            <a:pPr lvl="1"/>
            <a:r>
              <a:rPr lang="en-US" altLang="zh-TW" sz="1600" dirty="0"/>
              <a:t>Attend to </a:t>
            </a:r>
            <a:r>
              <a:rPr lang="en-US" altLang="zh-TW" sz="1600" b="1" dirty="0"/>
              <a:t>all hidden states </a:t>
            </a:r>
            <a:r>
              <a:rPr lang="en-US" altLang="zh-TW" sz="1600" dirty="0"/>
              <a:t>of the encoder</a:t>
            </a:r>
          </a:p>
          <a:p>
            <a:r>
              <a:rPr lang="en-US" altLang="zh-TW" dirty="0"/>
              <a:t>Local Attention</a:t>
            </a:r>
          </a:p>
          <a:p>
            <a:pPr lvl="1"/>
            <a:r>
              <a:rPr lang="en-US" altLang="zh-TW" sz="1600" dirty="0"/>
              <a:t>Attend to only a </a:t>
            </a:r>
            <a:r>
              <a:rPr lang="en-US" altLang="zh-TW" sz="1600" b="1" dirty="0"/>
              <a:t>small subset of the hidden states </a:t>
            </a:r>
            <a:r>
              <a:rPr lang="en-US" altLang="zh-TW" sz="1600" dirty="0"/>
              <a:t>of the encoder</a:t>
            </a:r>
          </a:p>
          <a:p>
            <a:pPr lvl="1"/>
            <a:r>
              <a:rPr lang="en-US" altLang="zh-TW" sz="1600" dirty="0"/>
              <a:t>Aligned Position </a:t>
            </a:r>
            <a:r>
              <a:rPr lang="zh-TW" altLang="en-US" sz="1600" b="1" dirty="0">
                <a:solidFill>
                  <a:srgbClr val="3E77CA"/>
                </a:solidFill>
              </a:rPr>
              <a:t>𝑝</a:t>
            </a:r>
            <a:r>
              <a:rPr lang="zh-TW" altLang="en-US" sz="1600" b="1" baseline="-25000" dirty="0">
                <a:solidFill>
                  <a:srgbClr val="FFC000"/>
                </a:solidFill>
              </a:rPr>
              <a:t>𝑖 </a:t>
            </a:r>
            <a:r>
              <a:rPr lang="en-US" altLang="zh-TW" sz="1600" dirty="0"/>
              <a:t>, Subset Window [</a:t>
            </a:r>
            <a:r>
              <a:rPr lang="zh-TW" altLang="en-US" sz="1600" dirty="0"/>
              <a:t>𝑝</a:t>
            </a:r>
            <a:r>
              <a:rPr lang="zh-TW" altLang="en-US" sz="1600" baseline="-25000" dirty="0"/>
              <a:t>𝑖</a:t>
            </a:r>
            <a:r>
              <a:rPr lang="zh-TW" altLang="en-US" sz="1600" dirty="0"/>
              <a:t>−</a:t>
            </a:r>
            <a:r>
              <a:rPr lang="zh-TW" altLang="en-US" sz="1600" dirty="0">
                <a:solidFill>
                  <a:srgbClr val="3E77CA"/>
                </a:solidFill>
              </a:rPr>
              <a:t>𝐷</a:t>
            </a:r>
            <a:r>
              <a:rPr lang="en-US" altLang="zh-TW" sz="1600" dirty="0"/>
              <a:t>,</a:t>
            </a:r>
            <a:r>
              <a:rPr lang="zh-TW" altLang="en-US" sz="1600" dirty="0"/>
              <a:t>𝑝</a:t>
            </a:r>
            <a:r>
              <a:rPr lang="zh-TW" altLang="en-US" sz="1600" baseline="-25000" dirty="0"/>
              <a:t>𝑖</a:t>
            </a:r>
            <a:r>
              <a:rPr lang="en-US" altLang="zh-TW" sz="1600" dirty="0"/>
              <a:t>+</a:t>
            </a:r>
            <a:r>
              <a:rPr lang="zh-TW" altLang="en-US" sz="1600" dirty="0">
                <a:solidFill>
                  <a:srgbClr val="3E77CA"/>
                </a:solidFill>
              </a:rPr>
              <a:t>𝐷</a:t>
            </a:r>
            <a:r>
              <a:rPr lang="en-US" altLang="zh-TW" sz="1600" dirty="0"/>
              <a:t>],  </a:t>
            </a:r>
            <a:r>
              <a:rPr lang="zh-TW" altLang="en-US" sz="1600" dirty="0">
                <a:solidFill>
                  <a:srgbClr val="3E77CA"/>
                </a:solidFill>
              </a:rPr>
              <a:t>𝐷</a:t>
            </a:r>
            <a:r>
              <a:rPr lang="zh-TW" altLang="en-US" sz="1600" dirty="0"/>
              <a:t> </a:t>
            </a:r>
            <a:r>
              <a:rPr lang="en-US" altLang="zh-TW" sz="1600" dirty="0"/>
              <a:t>is empirically selected</a:t>
            </a:r>
          </a:p>
          <a:p>
            <a:endParaRPr lang="zh-TW" altLang="en-US" dirty="0"/>
          </a:p>
        </p:txBody>
      </p:sp>
      <p:sp>
        <p:nvSpPr>
          <p:cNvPr id="4" name="投影片編號版面配置區 3">
            <a:extLst>
              <a:ext uri="{FF2B5EF4-FFF2-40B4-BE49-F238E27FC236}">
                <a16:creationId xmlns:a16="http://schemas.microsoft.com/office/drawing/2014/main" id="{CB311026-1D08-46E0-9364-AC09DE286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098" name="Picture 2" descr="https://o.remove.bg/downloads/fe8d8d28-4a8f-4ab0-9506-2c7081441396/image-removebg-preview.png">
            <a:extLst>
              <a:ext uri="{FF2B5EF4-FFF2-40B4-BE49-F238E27FC236}">
                <a16:creationId xmlns:a16="http://schemas.microsoft.com/office/drawing/2014/main" id="{545DEC95-BF0B-4B65-ACD1-AB3B0677F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457" y="1845626"/>
            <a:ext cx="2925543" cy="25894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46B22109-6F02-4640-9E4A-49FDE10E3B7A}"/>
              </a:ext>
            </a:extLst>
          </p:cNvPr>
          <p:cNvGrpSpPr/>
          <p:nvPr/>
        </p:nvGrpSpPr>
        <p:grpSpPr>
          <a:xfrm>
            <a:off x="6964738" y="4050588"/>
            <a:ext cx="1157706" cy="638007"/>
            <a:chOff x="8655825" y="5691459"/>
            <a:chExt cx="1411550" cy="824208"/>
          </a:xfrm>
        </p:grpSpPr>
        <p:sp>
          <p:nvSpPr>
            <p:cNvPr id="8" name="右中括弧 7">
              <a:extLst>
                <a:ext uri="{FF2B5EF4-FFF2-40B4-BE49-F238E27FC236}">
                  <a16:creationId xmlns:a16="http://schemas.microsoft.com/office/drawing/2014/main" id="{30B9B52D-2E9D-4E54-A0B6-30C6DBC48147}"/>
                </a:ext>
              </a:extLst>
            </p:cNvPr>
            <p:cNvSpPr/>
            <p:nvPr/>
          </p:nvSpPr>
          <p:spPr>
            <a:xfrm rot="5400000">
              <a:off x="9228434" y="5118850"/>
              <a:ext cx="266332" cy="1411550"/>
            </a:xfrm>
            <a:prstGeom prst="rightBracket">
              <a:avLst/>
            </a:prstGeom>
            <a:ln w="19050">
              <a:solidFill>
                <a:srgbClr val="3E77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2106A05-F0ED-421F-8C52-46503CCA3536}"/>
                </a:ext>
              </a:extLst>
            </p:cNvPr>
            <p:cNvSpPr/>
            <p:nvPr/>
          </p:nvSpPr>
          <p:spPr>
            <a:xfrm>
              <a:off x="9104414" y="5998786"/>
              <a:ext cx="461650" cy="516881"/>
            </a:xfrm>
            <a:prstGeom prst="rect">
              <a:avLst/>
            </a:prstGeom>
            <a:noFill/>
            <a:ln>
              <a:noFill/>
            </a:ln>
          </p:spPr>
          <p:txBody>
            <a:bodyPr wrap="none">
              <a:spAutoFit/>
            </a:bodyPr>
            <a:lstStyle/>
            <a:p>
              <a:r>
                <a:rPr lang="zh-TW" altLang="en-US" sz="2000" b="1" dirty="0">
                  <a:solidFill>
                    <a:srgbClr val="3E77CA"/>
                  </a:solidFill>
                </a:rPr>
                <a:t>𝑝</a:t>
              </a:r>
              <a:r>
                <a:rPr lang="zh-TW" altLang="en-US" sz="2000" b="1" baseline="-25000" dirty="0">
                  <a:solidFill>
                    <a:srgbClr val="FFC000"/>
                  </a:solidFill>
                </a:rPr>
                <a:t>𝑖</a:t>
              </a:r>
              <a:endParaRPr lang="zh-TW" altLang="en-US" sz="2000" b="1" dirty="0"/>
            </a:p>
          </p:txBody>
        </p:sp>
      </p:grpSp>
    </p:spTree>
    <p:extLst>
      <p:ext uri="{BB962C8B-B14F-4D97-AF65-F5344CB8AC3E}">
        <p14:creationId xmlns:p14="http://schemas.microsoft.com/office/powerpoint/2010/main" val="2860646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708C6-3B33-4091-8E8B-FCAC1C11FA05}"/>
              </a:ext>
            </a:extLst>
          </p:cNvPr>
          <p:cNvSpPr>
            <a:spLocks noGrp="1"/>
          </p:cNvSpPr>
          <p:nvPr>
            <p:ph type="title"/>
          </p:nvPr>
        </p:nvSpPr>
        <p:spPr/>
        <p:txBody>
          <a:bodyPr/>
          <a:lstStyle/>
          <a:p>
            <a:r>
              <a:rPr lang="en-US" altLang="zh-TW" dirty="0"/>
              <a:t>Soft vs. Hard Attention</a:t>
            </a:r>
            <a:endParaRPr lang="zh-TW" altLang="en-US" dirty="0"/>
          </a:p>
        </p:txBody>
      </p:sp>
      <p:sp>
        <p:nvSpPr>
          <p:cNvPr id="3" name="文字版面配置區 2">
            <a:extLst>
              <a:ext uri="{FF2B5EF4-FFF2-40B4-BE49-F238E27FC236}">
                <a16:creationId xmlns:a16="http://schemas.microsoft.com/office/drawing/2014/main" id="{FA3024EB-53A3-4E75-ABFE-57F9CE389058}"/>
              </a:ext>
            </a:extLst>
          </p:cNvPr>
          <p:cNvSpPr>
            <a:spLocks noGrp="1"/>
          </p:cNvSpPr>
          <p:nvPr>
            <p:ph type="body" idx="1"/>
          </p:nvPr>
        </p:nvSpPr>
        <p:spPr>
          <a:xfrm>
            <a:off x="713250" y="1211580"/>
            <a:ext cx="3805410" cy="3357145"/>
          </a:xfrm>
        </p:spPr>
        <p:txBody>
          <a:bodyPr/>
          <a:lstStyle/>
          <a:p>
            <a:pPr>
              <a:lnSpc>
                <a:spcPct val="130000"/>
              </a:lnSpc>
            </a:pPr>
            <a:r>
              <a:rPr lang="en-US" altLang="zh-TW" dirty="0"/>
              <a:t>Soft Attention</a:t>
            </a:r>
          </a:p>
          <a:p>
            <a:pPr lvl="1">
              <a:lnSpc>
                <a:spcPct val="130000"/>
              </a:lnSpc>
            </a:pPr>
            <a:r>
              <a:rPr lang="zh-TW" altLang="en-US" sz="2000" dirty="0"/>
              <a:t>𝛼</a:t>
            </a:r>
            <a:r>
              <a:rPr lang="zh-TW" altLang="en-US" sz="2000" baseline="-25000" dirty="0"/>
              <a:t>𝑖𝑗 </a:t>
            </a:r>
            <a:r>
              <a:rPr lang="zh-TW" altLang="en-US" sz="1600" dirty="0"/>
              <a:t>∈ </a:t>
            </a:r>
            <a:r>
              <a:rPr lang="en-US" altLang="zh-TW" sz="1600" dirty="0"/>
              <a:t>[0, 1]</a:t>
            </a:r>
          </a:p>
          <a:p>
            <a:pPr>
              <a:lnSpc>
                <a:spcPct val="130000"/>
              </a:lnSpc>
            </a:pPr>
            <a:r>
              <a:rPr lang="en-US" altLang="zh-TW" dirty="0"/>
              <a:t>Hard Attention</a:t>
            </a:r>
          </a:p>
          <a:p>
            <a:pPr lvl="1">
              <a:lnSpc>
                <a:spcPct val="130000"/>
              </a:lnSpc>
            </a:pPr>
            <a:r>
              <a:rPr lang="zh-TW" altLang="en-US" sz="2000" dirty="0"/>
              <a:t>𝛼</a:t>
            </a:r>
            <a:r>
              <a:rPr lang="zh-TW" altLang="en-US" sz="2000" baseline="-25000" dirty="0"/>
              <a:t>𝑖𝑗 </a:t>
            </a:r>
            <a:r>
              <a:rPr lang="en-US" altLang="zh-TW" sz="1600" dirty="0"/>
              <a:t>=</a:t>
            </a:r>
            <a:r>
              <a:rPr lang="zh-TW" altLang="en-US" sz="1600" dirty="0"/>
              <a:t> </a:t>
            </a:r>
            <a:r>
              <a:rPr lang="en-US" altLang="zh-TW" sz="1600" dirty="0"/>
              <a:t>0 or 1</a:t>
            </a:r>
          </a:p>
          <a:p>
            <a:pPr lvl="1">
              <a:lnSpc>
                <a:spcPct val="130000"/>
              </a:lnSpc>
            </a:pPr>
            <a:r>
              <a:rPr lang="en-US" altLang="zh-TW" sz="1600" b="1" dirty="0"/>
              <a:t>Non-differentiable</a:t>
            </a:r>
            <a:r>
              <a:rPr lang="en-US" altLang="zh-TW" sz="1600" dirty="0"/>
              <a:t> and require complicated techniques such as RL to train.</a:t>
            </a:r>
          </a:p>
          <a:p>
            <a:pPr>
              <a:lnSpc>
                <a:spcPct val="130000"/>
              </a:lnSpc>
            </a:pPr>
            <a:endParaRPr lang="en-US" altLang="zh-TW" dirty="0"/>
          </a:p>
          <a:p>
            <a:pPr>
              <a:lnSpc>
                <a:spcPct val="130000"/>
              </a:lnSpc>
            </a:pPr>
            <a:endParaRPr lang="zh-TW" altLang="en-US" dirty="0"/>
          </a:p>
        </p:txBody>
      </p:sp>
      <p:sp>
        <p:nvSpPr>
          <p:cNvPr id="4" name="投影片編號版面配置區 3">
            <a:extLst>
              <a:ext uri="{FF2B5EF4-FFF2-40B4-BE49-F238E27FC236}">
                <a16:creationId xmlns:a16="http://schemas.microsoft.com/office/drawing/2014/main" id="{14E94279-D398-4BE8-AC9C-F60CA505B5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2" descr="Learn to Pay Attention! Trainable Visual Attention in CNNs – Glass Box">
            <a:extLst>
              <a:ext uri="{FF2B5EF4-FFF2-40B4-BE49-F238E27FC236}">
                <a16:creationId xmlns:a16="http://schemas.microsoft.com/office/drawing/2014/main" id="{FCF3456F-A9FC-40C1-B24D-3FC730CB6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915" y="1609706"/>
            <a:ext cx="4546135" cy="256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48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54220-4E08-4033-B1F2-C3B40BA91F2B}"/>
              </a:ext>
            </a:extLst>
          </p:cNvPr>
          <p:cNvSpPr>
            <a:spLocks noGrp="1"/>
          </p:cNvSpPr>
          <p:nvPr>
            <p:ph type="title"/>
          </p:nvPr>
        </p:nvSpPr>
        <p:spPr/>
        <p:txBody>
          <a:bodyPr/>
          <a:lstStyle/>
          <a:p>
            <a:r>
              <a:rPr lang="en-US" altLang="zh-TW" dirty="0"/>
              <a:t>Conclusion</a:t>
            </a:r>
            <a:endParaRPr lang="zh-TW" altLang="en-US" dirty="0"/>
          </a:p>
        </p:txBody>
      </p:sp>
      <p:sp>
        <p:nvSpPr>
          <p:cNvPr id="4" name="投影片編號版面配置區 3">
            <a:extLst>
              <a:ext uri="{FF2B5EF4-FFF2-40B4-BE49-F238E27FC236}">
                <a16:creationId xmlns:a16="http://schemas.microsoft.com/office/drawing/2014/main" id="{A903702C-74B1-40AA-AB71-47914804F5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矩形: 圓角 4">
            <a:extLst>
              <a:ext uri="{FF2B5EF4-FFF2-40B4-BE49-F238E27FC236}">
                <a16:creationId xmlns:a16="http://schemas.microsoft.com/office/drawing/2014/main" id="{AE8124C9-B901-46A1-A2FF-10BE00C5EAB4}"/>
              </a:ext>
            </a:extLst>
          </p:cNvPr>
          <p:cNvSpPr/>
          <p:nvPr/>
        </p:nvSpPr>
        <p:spPr>
          <a:xfrm>
            <a:off x="898071" y="2081893"/>
            <a:ext cx="3355522" cy="1281792"/>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Seq2Seq model</a:t>
            </a:r>
            <a:endParaRPr lang="zh-TW" altLang="en-US" sz="2000" b="1" dirty="0">
              <a:solidFill>
                <a:schemeClr val="tx1"/>
              </a:solidFill>
              <a:latin typeface="Montserrat" pitchFamily="2" charset="0"/>
            </a:endParaRPr>
          </a:p>
        </p:txBody>
      </p:sp>
      <p:sp>
        <p:nvSpPr>
          <p:cNvPr id="6" name="矩形: 圓角 5">
            <a:extLst>
              <a:ext uri="{FF2B5EF4-FFF2-40B4-BE49-F238E27FC236}">
                <a16:creationId xmlns:a16="http://schemas.microsoft.com/office/drawing/2014/main" id="{0543CC47-DAFB-43F6-85A3-23047719F838}"/>
              </a:ext>
            </a:extLst>
          </p:cNvPr>
          <p:cNvSpPr/>
          <p:nvPr/>
        </p:nvSpPr>
        <p:spPr>
          <a:xfrm>
            <a:off x="4678136" y="2081893"/>
            <a:ext cx="3355522" cy="1281792"/>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Attention</a:t>
            </a:r>
            <a:endParaRPr lang="zh-TW" altLang="en-US" sz="2000" b="1" dirty="0">
              <a:solidFill>
                <a:schemeClr val="tx1"/>
              </a:solidFill>
              <a:latin typeface="Montserrat" pitchFamily="2" charset="0"/>
            </a:endParaRPr>
          </a:p>
        </p:txBody>
      </p:sp>
    </p:spTree>
    <p:extLst>
      <p:ext uri="{BB962C8B-B14F-4D97-AF65-F5344CB8AC3E}">
        <p14:creationId xmlns:p14="http://schemas.microsoft.com/office/powerpoint/2010/main" val="701185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976EF4A-2417-4BE2-81FA-26E836B6F2BC}"/>
              </a:ext>
            </a:extLst>
          </p:cNvPr>
          <p:cNvSpPr>
            <a:spLocks noGrp="1"/>
          </p:cNvSpPr>
          <p:nvPr>
            <p:ph type="title"/>
          </p:nvPr>
        </p:nvSpPr>
        <p:spPr/>
        <p:txBody>
          <a:bodyPr/>
          <a:lstStyle/>
          <a:p>
            <a:r>
              <a:rPr lang="en-US" altLang="zh-TW" sz="3200" dirty="0"/>
              <a:t>What is </a:t>
            </a:r>
            <a:r>
              <a:rPr lang="en" altLang="zh-TW" sz="3200" dirty="0"/>
              <a:t>Sequence Model</a:t>
            </a:r>
            <a:endParaRPr lang="zh-TW" altLang="en-US" dirty="0"/>
          </a:p>
        </p:txBody>
      </p:sp>
      <p:sp>
        <p:nvSpPr>
          <p:cNvPr id="5" name="投影片編號版面配置區 4">
            <a:extLst>
              <a:ext uri="{FF2B5EF4-FFF2-40B4-BE49-F238E27FC236}">
                <a16:creationId xmlns:a16="http://schemas.microsoft.com/office/drawing/2014/main" id="{1601CBCC-2E78-43FF-BC1E-21926F1B5C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10" name="圖片 9">
            <a:extLst>
              <a:ext uri="{FF2B5EF4-FFF2-40B4-BE49-F238E27FC236}">
                <a16:creationId xmlns:a16="http://schemas.microsoft.com/office/drawing/2014/main" id="{7E0A1712-3A52-4DF6-B7E2-7DCC3E56F135}"/>
              </a:ext>
            </a:extLst>
          </p:cNvPr>
          <p:cNvPicPr>
            <a:picLocks noChangeAspect="1"/>
          </p:cNvPicPr>
          <p:nvPr/>
        </p:nvPicPr>
        <p:blipFill>
          <a:blip r:embed="rId3"/>
          <a:stretch>
            <a:fillRect/>
          </a:stretch>
        </p:blipFill>
        <p:spPr>
          <a:xfrm>
            <a:off x="1492603" y="1244812"/>
            <a:ext cx="6158793" cy="3384505"/>
          </a:xfrm>
          <a:prstGeom prst="rect">
            <a:avLst/>
          </a:prstGeom>
          <a:ln>
            <a:noFill/>
          </a:ln>
          <a:effectLst>
            <a:outerShdw blurRad="63500" sx="102000" sy="102000" algn="ctr" rotWithShape="0">
              <a:prstClr val="black">
                <a:alpha val="20000"/>
              </a:prstClr>
            </a:outerShdw>
          </a:effectLst>
        </p:spPr>
      </p:pic>
    </p:spTree>
    <p:extLst>
      <p:ext uri="{BB962C8B-B14F-4D97-AF65-F5344CB8AC3E}">
        <p14:creationId xmlns:p14="http://schemas.microsoft.com/office/powerpoint/2010/main" val="2034900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54220-4E08-4033-B1F2-C3B40BA91F2B}"/>
              </a:ext>
            </a:extLst>
          </p:cNvPr>
          <p:cNvSpPr>
            <a:spLocks noGrp="1"/>
          </p:cNvSpPr>
          <p:nvPr>
            <p:ph type="title"/>
          </p:nvPr>
        </p:nvSpPr>
        <p:spPr/>
        <p:txBody>
          <a:bodyPr/>
          <a:lstStyle/>
          <a:p>
            <a:r>
              <a:rPr lang="en-US" altLang="zh-TW" dirty="0"/>
              <a:t>Conclusion</a:t>
            </a:r>
            <a:endParaRPr lang="zh-TW" altLang="en-US" dirty="0"/>
          </a:p>
        </p:txBody>
      </p:sp>
      <p:sp>
        <p:nvSpPr>
          <p:cNvPr id="4" name="投影片編號版面配置區 3">
            <a:extLst>
              <a:ext uri="{FF2B5EF4-FFF2-40B4-BE49-F238E27FC236}">
                <a16:creationId xmlns:a16="http://schemas.microsoft.com/office/drawing/2014/main" id="{A903702C-74B1-40AA-AB71-47914804F5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5" name="矩形: 圓角 4">
            <a:extLst>
              <a:ext uri="{FF2B5EF4-FFF2-40B4-BE49-F238E27FC236}">
                <a16:creationId xmlns:a16="http://schemas.microsoft.com/office/drawing/2014/main" id="{AE8124C9-B901-46A1-A2FF-10BE00C5EAB4}"/>
              </a:ext>
            </a:extLst>
          </p:cNvPr>
          <p:cNvSpPr/>
          <p:nvPr/>
        </p:nvSpPr>
        <p:spPr>
          <a:xfrm>
            <a:off x="2894239" y="1289951"/>
            <a:ext cx="3355522" cy="1281792"/>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Seq2Seq model</a:t>
            </a:r>
            <a:endParaRPr lang="zh-TW" altLang="en-US" sz="2000" b="1" dirty="0">
              <a:solidFill>
                <a:schemeClr val="tx1"/>
              </a:solidFill>
              <a:latin typeface="Montserrat" pitchFamily="2" charset="0"/>
            </a:endParaRPr>
          </a:p>
        </p:txBody>
      </p:sp>
      <p:sp>
        <p:nvSpPr>
          <p:cNvPr id="7" name="矩形: 圓角 6">
            <a:extLst>
              <a:ext uri="{FF2B5EF4-FFF2-40B4-BE49-F238E27FC236}">
                <a16:creationId xmlns:a16="http://schemas.microsoft.com/office/drawing/2014/main" id="{CAA7B0D9-3537-4E45-B113-99B8134CE2A0}"/>
              </a:ext>
            </a:extLst>
          </p:cNvPr>
          <p:cNvSpPr/>
          <p:nvPr/>
        </p:nvSpPr>
        <p:spPr>
          <a:xfrm>
            <a:off x="1024619" y="3020780"/>
            <a:ext cx="1534886" cy="693964"/>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RNN</a:t>
            </a:r>
            <a:endParaRPr lang="zh-TW" altLang="en-US" sz="2000" b="1" dirty="0">
              <a:solidFill>
                <a:schemeClr val="tx1"/>
              </a:solidFill>
              <a:latin typeface="Montserrat" pitchFamily="2" charset="0"/>
            </a:endParaRPr>
          </a:p>
        </p:txBody>
      </p:sp>
      <p:sp>
        <p:nvSpPr>
          <p:cNvPr id="8" name="矩形: 圓角 7">
            <a:extLst>
              <a:ext uri="{FF2B5EF4-FFF2-40B4-BE49-F238E27FC236}">
                <a16:creationId xmlns:a16="http://schemas.microsoft.com/office/drawing/2014/main" id="{E374F74B-ADC4-4259-8B69-CB1DCBEB5EDF}"/>
              </a:ext>
            </a:extLst>
          </p:cNvPr>
          <p:cNvSpPr/>
          <p:nvPr/>
        </p:nvSpPr>
        <p:spPr>
          <a:xfrm>
            <a:off x="3551464" y="3020780"/>
            <a:ext cx="2041072" cy="693964"/>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LSTM/GRU</a:t>
            </a:r>
          </a:p>
        </p:txBody>
      </p:sp>
      <p:sp>
        <p:nvSpPr>
          <p:cNvPr id="9" name="矩形: 圓角 8">
            <a:extLst>
              <a:ext uri="{FF2B5EF4-FFF2-40B4-BE49-F238E27FC236}">
                <a16:creationId xmlns:a16="http://schemas.microsoft.com/office/drawing/2014/main" id="{94403677-F3BE-4F13-9F39-460EA9329005}"/>
              </a:ext>
            </a:extLst>
          </p:cNvPr>
          <p:cNvSpPr/>
          <p:nvPr/>
        </p:nvSpPr>
        <p:spPr>
          <a:xfrm>
            <a:off x="6331403" y="3020780"/>
            <a:ext cx="1534886" cy="693964"/>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BRNN</a:t>
            </a:r>
            <a:endParaRPr lang="zh-TW" altLang="en-US" sz="2000" b="1" dirty="0">
              <a:solidFill>
                <a:schemeClr val="tx1"/>
              </a:solidFill>
              <a:latin typeface="Montserrat" pitchFamily="2" charset="0"/>
            </a:endParaRPr>
          </a:p>
        </p:txBody>
      </p:sp>
      <p:cxnSp>
        <p:nvCxnSpPr>
          <p:cNvPr id="10" name="直線接點 9">
            <a:extLst>
              <a:ext uri="{FF2B5EF4-FFF2-40B4-BE49-F238E27FC236}">
                <a16:creationId xmlns:a16="http://schemas.microsoft.com/office/drawing/2014/main" id="{2FA87CD1-3AF3-40CD-88BE-B612BAAD10F0}"/>
              </a:ext>
            </a:extLst>
          </p:cNvPr>
          <p:cNvCxnSpPr>
            <a:stCxn id="5" idx="2"/>
            <a:endCxn id="7" idx="0"/>
          </p:cNvCxnSpPr>
          <p:nvPr/>
        </p:nvCxnSpPr>
        <p:spPr>
          <a:xfrm flipH="1">
            <a:off x="1792062" y="2571743"/>
            <a:ext cx="2779938" cy="449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6F1B047F-36F0-405A-90A2-DEF7D69E1ACF}"/>
              </a:ext>
            </a:extLst>
          </p:cNvPr>
          <p:cNvCxnSpPr>
            <a:stCxn id="5" idx="2"/>
            <a:endCxn id="8" idx="0"/>
          </p:cNvCxnSpPr>
          <p:nvPr/>
        </p:nvCxnSpPr>
        <p:spPr>
          <a:xfrm>
            <a:off x="4572000" y="2571743"/>
            <a:ext cx="0" cy="449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D7A492B-D3D2-4347-B06C-53BA1B8AF26C}"/>
              </a:ext>
            </a:extLst>
          </p:cNvPr>
          <p:cNvCxnSpPr>
            <a:stCxn id="5" idx="2"/>
            <a:endCxn id="9" idx="0"/>
          </p:cNvCxnSpPr>
          <p:nvPr/>
        </p:nvCxnSpPr>
        <p:spPr>
          <a:xfrm>
            <a:off x="4572000" y="2571743"/>
            <a:ext cx="2526846" cy="4490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123BEA9A-98A6-45B3-A309-663CA2CC090D}"/>
              </a:ext>
            </a:extLst>
          </p:cNvPr>
          <p:cNvSpPr txBox="1"/>
          <p:nvPr/>
        </p:nvSpPr>
        <p:spPr>
          <a:xfrm>
            <a:off x="713225" y="3901634"/>
            <a:ext cx="2127945" cy="399533"/>
          </a:xfrm>
          <a:prstGeom prst="rect">
            <a:avLst/>
          </a:prstGeom>
          <a:noFill/>
        </p:spPr>
        <p:txBody>
          <a:bodyPr wrap="square" rtlCol="0">
            <a:spAutoFit/>
          </a:bodyPr>
          <a:lstStyle/>
          <a:p>
            <a:pPr marL="90487" algn="ctr">
              <a:lnSpc>
                <a:spcPct val="150000"/>
              </a:lnSpc>
              <a:tabLst>
                <a:tab pos="269875" algn="l"/>
              </a:tabLst>
            </a:pPr>
            <a:r>
              <a:rPr lang="en-US" altLang="zh-TW" sz="1500" dirty="0">
                <a:latin typeface="Montserrat" pitchFamily="2" charset="0"/>
              </a:rPr>
              <a:t>Simplest model</a:t>
            </a:r>
          </a:p>
        </p:txBody>
      </p:sp>
      <p:sp>
        <p:nvSpPr>
          <p:cNvPr id="17" name="文字方塊 16">
            <a:extLst>
              <a:ext uri="{FF2B5EF4-FFF2-40B4-BE49-F238E27FC236}">
                <a16:creationId xmlns:a16="http://schemas.microsoft.com/office/drawing/2014/main" id="{3320C81A-2496-4DFE-820A-D402121EE960}"/>
              </a:ext>
            </a:extLst>
          </p:cNvPr>
          <p:cNvSpPr txBox="1"/>
          <p:nvPr/>
        </p:nvSpPr>
        <p:spPr>
          <a:xfrm>
            <a:off x="3498395" y="3901634"/>
            <a:ext cx="2127945" cy="395814"/>
          </a:xfrm>
          <a:prstGeom prst="rect">
            <a:avLst/>
          </a:prstGeom>
          <a:noFill/>
        </p:spPr>
        <p:txBody>
          <a:bodyPr wrap="square" rtlCol="0">
            <a:spAutoFit/>
          </a:bodyPr>
          <a:lstStyle/>
          <a:p>
            <a:pPr marL="90487" algn="ctr">
              <a:lnSpc>
                <a:spcPct val="150000"/>
              </a:lnSpc>
              <a:tabLst>
                <a:tab pos="269875" algn="l"/>
              </a:tabLst>
            </a:pPr>
            <a:r>
              <a:rPr lang="en-US" altLang="zh-TW" sz="1500" dirty="0">
                <a:latin typeface="Montserrat" pitchFamily="2" charset="0"/>
              </a:rPr>
              <a:t>Memory(Gate)</a:t>
            </a:r>
          </a:p>
        </p:txBody>
      </p:sp>
      <p:sp>
        <p:nvSpPr>
          <p:cNvPr id="18" name="文字方塊 17">
            <a:extLst>
              <a:ext uri="{FF2B5EF4-FFF2-40B4-BE49-F238E27FC236}">
                <a16:creationId xmlns:a16="http://schemas.microsoft.com/office/drawing/2014/main" id="{928E4ADB-BCFC-42BB-A4D0-D15A2DBE2395}"/>
              </a:ext>
            </a:extLst>
          </p:cNvPr>
          <p:cNvSpPr txBox="1"/>
          <p:nvPr/>
        </p:nvSpPr>
        <p:spPr>
          <a:xfrm>
            <a:off x="5903929" y="3901634"/>
            <a:ext cx="2526846" cy="399533"/>
          </a:xfrm>
          <a:prstGeom prst="rect">
            <a:avLst/>
          </a:prstGeom>
          <a:noFill/>
        </p:spPr>
        <p:txBody>
          <a:bodyPr wrap="square" rtlCol="0">
            <a:spAutoFit/>
          </a:bodyPr>
          <a:lstStyle/>
          <a:p>
            <a:pPr marL="90487" algn="ctr">
              <a:lnSpc>
                <a:spcPct val="150000"/>
              </a:lnSpc>
              <a:tabLst>
                <a:tab pos="269875" algn="l"/>
              </a:tabLst>
            </a:pPr>
            <a:r>
              <a:rPr lang="en-US" altLang="zh-TW" sz="1500" dirty="0">
                <a:latin typeface="Montserrat" pitchFamily="2" charset="0"/>
              </a:rPr>
              <a:t>Capture context info</a:t>
            </a:r>
          </a:p>
        </p:txBody>
      </p:sp>
      <p:sp>
        <p:nvSpPr>
          <p:cNvPr id="16" name="矩形: 圓角 15">
            <a:extLst>
              <a:ext uri="{FF2B5EF4-FFF2-40B4-BE49-F238E27FC236}">
                <a16:creationId xmlns:a16="http://schemas.microsoft.com/office/drawing/2014/main" id="{BB67894C-939A-4F3C-850B-DE05AAB0667C}"/>
              </a:ext>
            </a:extLst>
          </p:cNvPr>
          <p:cNvSpPr/>
          <p:nvPr/>
        </p:nvSpPr>
        <p:spPr>
          <a:xfrm>
            <a:off x="9639302" y="1475014"/>
            <a:ext cx="1719940" cy="762000"/>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Attention</a:t>
            </a:r>
            <a:endParaRPr lang="zh-TW" altLang="en-US" sz="2000" b="1" dirty="0">
              <a:solidFill>
                <a:schemeClr val="tx1"/>
              </a:solidFill>
              <a:latin typeface="Montserrat" pitchFamily="2" charset="0"/>
            </a:endParaRPr>
          </a:p>
        </p:txBody>
      </p:sp>
    </p:spTree>
    <p:extLst>
      <p:ext uri="{BB962C8B-B14F-4D97-AF65-F5344CB8AC3E}">
        <p14:creationId xmlns:p14="http://schemas.microsoft.com/office/powerpoint/2010/main" val="974834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anim calcmode="lin" valueType="num">
                                      <p:cBhvr>
                                        <p:cTn id="16" dur="500" fill="hold"/>
                                        <p:tgtEl>
                                          <p:spTgt spid="15"/>
                                        </p:tgtEl>
                                        <p:attrNameLst>
                                          <p:attrName>ppt_x</p:attrName>
                                        </p:attrNameLst>
                                      </p:cBhvr>
                                      <p:tavLst>
                                        <p:tav tm="0">
                                          <p:val>
                                            <p:strVal val="#ppt_x"/>
                                          </p:val>
                                        </p:tav>
                                        <p:tav tm="100000">
                                          <p:val>
                                            <p:strVal val="#ppt_x"/>
                                          </p:val>
                                        </p:tav>
                                      </p:tavLst>
                                    </p:anim>
                                    <p:anim calcmode="lin" valueType="num">
                                      <p:cBhvr>
                                        <p:cTn id="17" dur="5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54220-4E08-4033-B1F2-C3B40BA91F2B}"/>
              </a:ext>
            </a:extLst>
          </p:cNvPr>
          <p:cNvSpPr>
            <a:spLocks noGrp="1"/>
          </p:cNvSpPr>
          <p:nvPr>
            <p:ph type="title"/>
          </p:nvPr>
        </p:nvSpPr>
        <p:spPr/>
        <p:txBody>
          <a:bodyPr/>
          <a:lstStyle/>
          <a:p>
            <a:r>
              <a:rPr lang="en-US" altLang="zh-TW" dirty="0"/>
              <a:t>Conclusion</a:t>
            </a:r>
            <a:endParaRPr lang="zh-TW" altLang="en-US" dirty="0"/>
          </a:p>
        </p:txBody>
      </p:sp>
      <p:sp>
        <p:nvSpPr>
          <p:cNvPr id="4" name="投影片編號版面配置區 3">
            <a:extLst>
              <a:ext uri="{FF2B5EF4-FFF2-40B4-BE49-F238E27FC236}">
                <a16:creationId xmlns:a16="http://schemas.microsoft.com/office/drawing/2014/main" id="{A903702C-74B1-40AA-AB71-47914804F5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矩形: 圓角 4">
            <a:extLst>
              <a:ext uri="{FF2B5EF4-FFF2-40B4-BE49-F238E27FC236}">
                <a16:creationId xmlns:a16="http://schemas.microsoft.com/office/drawing/2014/main" id="{AE8124C9-B901-46A1-A2FF-10BE00C5EAB4}"/>
              </a:ext>
            </a:extLst>
          </p:cNvPr>
          <p:cNvSpPr/>
          <p:nvPr/>
        </p:nvSpPr>
        <p:spPr>
          <a:xfrm>
            <a:off x="-2647950" y="1295400"/>
            <a:ext cx="1940378" cy="758116"/>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Seq2Seq model</a:t>
            </a:r>
            <a:endParaRPr lang="zh-TW" altLang="en-US" sz="2000" b="1" dirty="0">
              <a:solidFill>
                <a:schemeClr val="tx1"/>
              </a:solidFill>
              <a:latin typeface="Montserrat" pitchFamily="2" charset="0"/>
            </a:endParaRPr>
          </a:p>
        </p:txBody>
      </p:sp>
      <p:sp>
        <p:nvSpPr>
          <p:cNvPr id="7" name="矩形: 圓角 6">
            <a:extLst>
              <a:ext uri="{FF2B5EF4-FFF2-40B4-BE49-F238E27FC236}">
                <a16:creationId xmlns:a16="http://schemas.microsoft.com/office/drawing/2014/main" id="{CAA7B0D9-3537-4E45-B113-99B8134CE2A0}"/>
              </a:ext>
            </a:extLst>
          </p:cNvPr>
          <p:cNvSpPr/>
          <p:nvPr/>
        </p:nvSpPr>
        <p:spPr>
          <a:xfrm>
            <a:off x="713225" y="1260525"/>
            <a:ext cx="5116078" cy="693964"/>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Montserrat" pitchFamily="2" charset="0"/>
              </a:rPr>
              <a:t>Capture long sentences info well</a:t>
            </a:r>
            <a:endParaRPr lang="zh-TW" altLang="en-US" sz="2000" dirty="0">
              <a:solidFill>
                <a:schemeClr val="tx1"/>
              </a:solidFill>
              <a:latin typeface="Montserrat" pitchFamily="2" charset="0"/>
            </a:endParaRPr>
          </a:p>
        </p:txBody>
      </p:sp>
      <p:sp>
        <p:nvSpPr>
          <p:cNvPr id="8" name="矩形: 圓角 7">
            <a:extLst>
              <a:ext uri="{FF2B5EF4-FFF2-40B4-BE49-F238E27FC236}">
                <a16:creationId xmlns:a16="http://schemas.microsoft.com/office/drawing/2014/main" id="{E374F74B-ADC4-4259-8B69-CB1DCBEB5EDF}"/>
              </a:ext>
            </a:extLst>
          </p:cNvPr>
          <p:cNvSpPr/>
          <p:nvPr/>
        </p:nvSpPr>
        <p:spPr>
          <a:xfrm>
            <a:off x="713224" y="2209565"/>
            <a:ext cx="5116078" cy="693964"/>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Montserrat" pitchFamily="2" charset="0"/>
              </a:rPr>
              <a:t>Combine every hidden state vector</a:t>
            </a:r>
          </a:p>
        </p:txBody>
      </p:sp>
      <p:sp>
        <p:nvSpPr>
          <p:cNvPr id="9" name="矩形: 圓角 8">
            <a:extLst>
              <a:ext uri="{FF2B5EF4-FFF2-40B4-BE49-F238E27FC236}">
                <a16:creationId xmlns:a16="http://schemas.microsoft.com/office/drawing/2014/main" id="{94403677-F3BE-4F13-9F39-460EA9329005}"/>
              </a:ext>
            </a:extLst>
          </p:cNvPr>
          <p:cNvSpPr/>
          <p:nvPr/>
        </p:nvSpPr>
        <p:spPr>
          <a:xfrm>
            <a:off x="713224" y="3178657"/>
            <a:ext cx="5116078" cy="1532353"/>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TW" sz="2000" dirty="0">
                <a:solidFill>
                  <a:schemeClr val="tx1"/>
                </a:solidFill>
                <a:latin typeface="Montserrat" pitchFamily="2" charset="0"/>
              </a:rPr>
              <a:t>Global attention </a:t>
            </a:r>
            <a:r>
              <a:rPr lang="en-US" altLang="zh-TW" sz="2000" dirty="0" err="1">
                <a:solidFill>
                  <a:schemeClr val="tx1"/>
                </a:solidFill>
                <a:latin typeface="Montserrat" pitchFamily="2" charset="0"/>
              </a:rPr>
              <a:t>v.s</a:t>
            </a:r>
            <a:r>
              <a:rPr lang="en-US" altLang="zh-TW" sz="2000" dirty="0">
                <a:solidFill>
                  <a:schemeClr val="tx1"/>
                </a:solidFill>
                <a:latin typeface="Montserrat" pitchFamily="2" charset="0"/>
              </a:rPr>
              <a:t>. Local attention</a:t>
            </a:r>
          </a:p>
          <a:p>
            <a:pPr algn="ctr">
              <a:lnSpc>
                <a:spcPct val="150000"/>
              </a:lnSpc>
            </a:pPr>
            <a:r>
              <a:rPr lang="en-US" altLang="zh-TW" sz="2000" dirty="0">
                <a:solidFill>
                  <a:schemeClr val="tx1"/>
                </a:solidFill>
                <a:latin typeface="Montserrat" pitchFamily="2" charset="0"/>
              </a:rPr>
              <a:t>    Soft attention </a:t>
            </a:r>
            <a:r>
              <a:rPr lang="en-US" altLang="zh-TW" sz="2000" dirty="0" err="1">
                <a:solidFill>
                  <a:schemeClr val="tx1"/>
                </a:solidFill>
                <a:latin typeface="Montserrat" pitchFamily="2" charset="0"/>
              </a:rPr>
              <a:t>v.s</a:t>
            </a:r>
            <a:r>
              <a:rPr lang="en-US" altLang="zh-TW" sz="2000" dirty="0">
                <a:solidFill>
                  <a:schemeClr val="tx1"/>
                </a:solidFill>
                <a:latin typeface="Montserrat" pitchFamily="2" charset="0"/>
              </a:rPr>
              <a:t>. Hard attention</a:t>
            </a:r>
          </a:p>
        </p:txBody>
      </p:sp>
      <p:cxnSp>
        <p:nvCxnSpPr>
          <p:cNvPr id="10" name="直線接點 9">
            <a:extLst>
              <a:ext uri="{FF2B5EF4-FFF2-40B4-BE49-F238E27FC236}">
                <a16:creationId xmlns:a16="http://schemas.microsoft.com/office/drawing/2014/main" id="{2FA87CD1-3AF3-40CD-88BE-B612BAAD10F0}"/>
              </a:ext>
            </a:extLst>
          </p:cNvPr>
          <p:cNvCxnSpPr>
            <a:cxnSpLocks/>
            <a:stCxn id="16" idx="1"/>
            <a:endCxn id="7" idx="3"/>
          </p:cNvCxnSpPr>
          <p:nvPr/>
        </p:nvCxnSpPr>
        <p:spPr>
          <a:xfrm flipH="1" flipV="1">
            <a:off x="5829303" y="1607507"/>
            <a:ext cx="532487" cy="12817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6F1B047F-36F0-405A-90A2-DEF7D69E1ACF}"/>
              </a:ext>
            </a:extLst>
          </p:cNvPr>
          <p:cNvCxnSpPr>
            <a:cxnSpLocks/>
            <a:stCxn id="8" idx="3"/>
            <a:endCxn id="16" idx="1"/>
          </p:cNvCxnSpPr>
          <p:nvPr/>
        </p:nvCxnSpPr>
        <p:spPr>
          <a:xfrm>
            <a:off x="5829302" y="2556547"/>
            <a:ext cx="532488" cy="3327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D7A492B-D3D2-4347-B06C-53BA1B8AF26C}"/>
              </a:ext>
            </a:extLst>
          </p:cNvPr>
          <p:cNvCxnSpPr>
            <a:cxnSpLocks/>
            <a:stCxn id="9" idx="3"/>
            <a:endCxn id="16" idx="1"/>
          </p:cNvCxnSpPr>
          <p:nvPr/>
        </p:nvCxnSpPr>
        <p:spPr>
          <a:xfrm flipV="1">
            <a:off x="5829302" y="2889270"/>
            <a:ext cx="532488" cy="10555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BB67894C-939A-4F3C-850B-DE05AAB0667C}"/>
              </a:ext>
            </a:extLst>
          </p:cNvPr>
          <p:cNvSpPr/>
          <p:nvPr/>
        </p:nvSpPr>
        <p:spPr>
          <a:xfrm>
            <a:off x="6361790" y="2359065"/>
            <a:ext cx="2469344" cy="1060410"/>
          </a:xfrm>
          <a:prstGeom prst="round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Montserrat" pitchFamily="2" charset="0"/>
              </a:rPr>
              <a:t>Attention</a:t>
            </a:r>
            <a:endParaRPr lang="zh-TW" altLang="en-US" sz="2000" b="1" dirty="0">
              <a:solidFill>
                <a:schemeClr val="tx1"/>
              </a:solidFill>
              <a:latin typeface="Montserrat" pitchFamily="2" charset="0"/>
            </a:endParaRPr>
          </a:p>
        </p:txBody>
      </p:sp>
    </p:spTree>
    <p:extLst>
      <p:ext uri="{BB962C8B-B14F-4D97-AF65-F5344CB8AC3E}">
        <p14:creationId xmlns:p14="http://schemas.microsoft.com/office/powerpoint/2010/main" val="613744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right)">
                                      <p:cBhvr>
                                        <p:cTn id="23" dur="500"/>
                                        <p:tgtEl>
                                          <p:spTgt spid="14"/>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3B946D93-DD82-4467-B396-EE5AD86A4A50}"/>
              </a:ext>
            </a:extLst>
          </p:cNvPr>
          <p:cNvSpPr>
            <a:spLocks noGrp="1"/>
          </p:cNvSpPr>
          <p:nvPr>
            <p:ph type="title" idx="2"/>
          </p:nvPr>
        </p:nvSpPr>
        <p:spPr>
          <a:xfrm>
            <a:off x="3094264" y="1870811"/>
            <a:ext cx="2955472" cy="978300"/>
          </a:xfrm>
        </p:spPr>
        <p:txBody>
          <a:bodyPr/>
          <a:lstStyle/>
          <a:p>
            <a:r>
              <a:rPr lang="en-US" altLang="zh-TW" dirty="0"/>
              <a:t>Q </a:t>
            </a:r>
            <a:r>
              <a:rPr lang="en-US" altLang="zh-TW" dirty="0">
                <a:latin typeface="STXinwei" panose="02010800040101010101" pitchFamily="2" charset="-122"/>
                <a:ea typeface="STXinwei" panose="02010800040101010101" pitchFamily="2" charset="-122"/>
              </a:rPr>
              <a:t>&amp;</a:t>
            </a:r>
            <a:r>
              <a:rPr lang="en-US" altLang="zh-TW" dirty="0"/>
              <a:t> A</a:t>
            </a:r>
            <a:endParaRPr lang="zh-TW" altLang="en-US" dirty="0"/>
          </a:p>
        </p:txBody>
      </p:sp>
      <p:sp>
        <p:nvSpPr>
          <p:cNvPr id="4" name="投影片編號版面配置區 3">
            <a:extLst>
              <a:ext uri="{FF2B5EF4-FFF2-40B4-BE49-F238E27FC236}">
                <a16:creationId xmlns:a16="http://schemas.microsoft.com/office/drawing/2014/main" id="{FCD8B7E0-55BF-453F-B994-7323EA9856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10" name="文字方塊 9">
            <a:extLst>
              <a:ext uri="{FF2B5EF4-FFF2-40B4-BE49-F238E27FC236}">
                <a16:creationId xmlns:a16="http://schemas.microsoft.com/office/drawing/2014/main" id="{6F9C6F88-1A90-48D2-AA80-527EF5872460}"/>
              </a:ext>
            </a:extLst>
          </p:cNvPr>
          <p:cNvSpPr txBox="1"/>
          <p:nvPr/>
        </p:nvSpPr>
        <p:spPr>
          <a:xfrm>
            <a:off x="3012621" y="3502479"/>
            <a:ext cx="3118757" cy="369332"/>
          </a:xfrm>
          <a:prstGeom prst="rect">
            <a:avLst/>
          </a:prstGeom>
          <a:noFill/>
        </p:spPr>
        <p:txBody>
          <a:bodyPr wrap="square" rtlCol="0">
            <a:spAutoFit/>
          </a:bodyPr>
          <a:lstStyle/>
          <a:p>
            <a:pPr algn="ctr"/>
            <a:r>
              <a:rPr lang="en-US" altLang="zh-TW" sz="1800" dirty="0">
                <a:latin typeface="Montserrat" pitchFamily="2" charset="0"/>
              </a:rPr>
              <a:t>After this, it’s coding time!</a:t>
            </a:r>
            <a:endParaRPr lang="zh-TW" altLang="en-US" sz="1800" dirty="0">
              <a:latin typeface="Montserrat" pitchFamily="2" charset="0"/>
            </a:endParaRPr>
          </a:p>
        </p:txBody>
      </p:sp>
    </p:spTree>
    <p:extLst>
      <p:ext uri="{BB962C8B-B14F-4D97-AF65-F5344CB8AC3E}">
        <p14:creationId xmlns:p14="http://schemas.microsoft.com/office/powerpoint/2010/main" val="3201854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0A3708-3DDA-4BDF-8BF6-AD23ECBEAC15}"/>
              </a:ext>
            </a:extLst>
          </p:cNvPr>
          <p:cNvSpPr>
            <a:spLocks noGrp="1"/>
          </p:cNvSpPr>
          <p:nvPr>
            <p:ph type="title"/>
          </p:nvPr>
        </p:nvSpPr>
        <p:spPr>
          <a:xfrm>
            <a:off x="713224" y="445025"/>
            <a:ext cx="5870455" cy="572700"/>
          </a:xfrm>
        </p:spPr>
        <p:txBody>
          <a:bodyPr/>
          <a:lstStyle/>
          <a:p>
            <a:r>
              <a:rPr lang="en-US" altLang="zh-TW" dirty="0"/>
              <a:t>Sequence Data</a:t>
            </a:r>
            <a:endParaRPr lang="zh-TW" altLang="en-US" dirty="0"/>
          </a:p>
        </p:txBody>
      </p:sp>
      <p:sp>
        <p:nvSpPr>
          <p:cNvPr id="3" name="文字版面配置區 2">
            <a:extLst>
              <a:ext uri="{FF2B5EF4-FFF2-40B4-BE49-F238E27FC236}">
                <a16:creationId xmlns:a16="http://schemas.microsoft.com/office/drawing/2014/main" id="{F1B55AB4-4485-4543-8124-6EAC2A2C3FE3}"/>
              </a:ext>
            </a:extLst>
          </p:cNvPr>
          <p:cNvSpPr>
            <a:spLocks noGrp="1"/>
          </p:cNvSpPr>
          <p:nvPr>
            <p:ph type="body" idx="1"/>
          </p:nvPr>
        </p:nvSpPr>
        <p:spPr/>
        <p:txBody>
          <a:bodyPr/>
          <a:lstStyle/>
          <a:p>
            <a:pPr>
              <a:lnSpc>
                <a:spcPct val="150000"/>
              </a:lnSpc>
            </a:pPr>
            <a:r>
              <a:rPr lang="en-US" altLang="zh-TW" dirty="0"/>
              <a:t>Expressed with variable-length sequences</a:t>
            </a:r>
          </a:p>
          <a:p>
            <a:r>
              <a:rPr lang="en-US" altLang="zh-TW" dirty="0"/>
              <a:t>Order information</a:t>
            </a:r>
          </a:p>
          <a:p>
            <a:pPr>
              <a:lnSpc>
                <a:spcPct val="150000"/>
              </a:lnSpc>
            </a:pPr>
            <a:endParaRPr lang="zh-TW" altLang="en-US" sz="1800" dirty="0"/>
          </a:p>
        </p:txBody>
      </p:sp>
      <p:sp>
        <p:nvSpPr>
          <p:cNvPr id="4" name="投影片編號版面配置區 3">
            <a:extLst>
              <a:ext uri="{FF2B5EF4-FFF2-40B4-BE49-F238E27FC236}">
                <a16:creationId xmlns:a16="http://schemas.microsoft.com/office/drawing/2014/main" id="{D9E9D8D9-DFD8-49D0-BEA9-D4E034CE32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矩形: 圓角 7">
            <a:extLst>
              <a:ext uri="{FF2B5EF4-FFF2-40B4-BE49-F238E27FC236}">
                <a16:creationId xmlns:a16="http://schemas.microsoft.com/office/drawing/2014/main" id="{69216D4A-2C8C-41FD-B8A5-F7DFFC5FE067}"/>
              </a:ext>
            </a:extLst>
          </p:cNvPr>
          <p:cNvSpPr/>
          <p:nvPr/>
        </p:nvSpPr>
        <p:spPr>
          <a:xfrm>
            <a:off x="1684020" y="3086100"/>
            <a:ext cx="1363980" cy="548640"/>
          </a:xfrm>
          <a:prstGeom prst="roundRect">
            <a:avLst/>
          </a:prstGeom>
          <a:solidFill>
            <a:srgbClr val="C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You</a:t>
            </a:r>
            <a:endParaRPr lang="zh-TW" altLang="en-US" sz="2400" dirty="0">
              <a:solidFill>
                <a:schemeClr val="tx1"/>
              </a:solidFill>
            </a:endParaRPr>
          </a:p>
        </p:txBody>
      </p:sp>
      <p:sp>
        <p:nvSpPr>
          <p:cNvPr id="9" name="矩形: 圓角 8">
            <a:extLst>
              <a:ext uri="{FF2B5EF4-FFF2-40B4-BE49-F238E27FC236}">
                <a16:creationId xmlns:a16="http://schemas.microsoft.com/office/drawing/2014/main" id="{75DBC905-69C5-4719-B88C-3EA361F09EAA}"/>
              </a:ext>
            </a:extLst>
          </p:cNvPr>
          <p:cNvSpPr/>
          <p:nvPr/>
        </p:nvSpPr>
        <p:spPr>
          <a:xfrm>
            <a:off x="3749040" y="3086100"/>
            <a:ext cx="1363980" cy="548640"/>
          </a:xfrm>
          <a:prstGeom prst="roundRect">
            <a:avLst/>
          </a:prstGeom>
          <a:solidFill>
            <a:srgbClr val="E9A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Are</a:t>
            </a:r>
            <a:endParaRPr lang="zh-TW" altLang="en-US" sz="2400" dirty="0">
              <a:solidFill>
                <a:schemeClr val="tx1"/>
              </a:solidFill>
            </a:endParaRPr>
          </a:p>
        </p:txBody>
      </p:sp>
      <p:sp>
        <p:nvSpPr>
          <p:cNvPr id="10" name="矩形: 圓角 9">
            <a:extLst>
              <a:ext uri="{FF2B5EF4-FFF2-40B4-BE49-F238E27FC236}">
                <a16:creationId xmlns:a16="http://schemas.microsoft.com/office/drawing/2014/main" id="{B2E30C0A-5509-4AD5-BC3E-2055EDE2D1A1}"/>
              </a:ext>
            </a:extLst>
          </p:cNvPr>
          <p:cNvSpPr/>
          <p:nvPr/>
        </p:nvSpPr>
        <p:spPr>
          <a:xfrm>
            <a:off x="5814060" y="3086100"/>
            <a:ext cx="1363980" cy="548640"/>
          </a:xfrm>
          <a:prstGeom prst="roundRect">
            <a:avLst/>
          </a:prstGeom>
          <a:solidFill>
            <a:srgbClr val="F4EC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Happy</a:t>
            </a:r>
            <a:endParaRPr lang="zh-TW" altLang="en-US" sz="2400" dirty="0">
              <a:solidFill>
                <a:schemeClr val="tx1"/>
              </a:solidFill>
            </a:endParaRPr>
          </a:p>
        </p:txBody>
      </p:sp>
    </p:spTree>
    <p:extLst>
      <p:ext uri="{BB962C8B-B14F-4D97-AF65-F5344CB8AC3E}">
        <p14:creationId xmlns:p14="http://schemas.microsoft.com/office/powerpoint/2010/main" val="2193951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38889E-6 4.93827E-6 L -0.06024 0.04012 C -0.07292 0.04907 -0.09167 0.05401 -0.11146 0.05401 C -0.13386 0.05401 -0.15174 0.04907 -0.16441 0.04012 L -0.22448 4.93827E-6 " pathEditMode="relative" rAng="0" ptsTypes="AAAAA">
                                      <p:cBhvr>
                                        <p:cTn id="6" dur="2000" fill="hold"/>
                                        <p:tgtEl>
                                          <p:spTgt spid="9"/>
                                        </p:tgtEl>
                                        <p:attrNameLst>
                                          <p:attrName>ppt_x</p:attrName>
                                          <p:attrName>ppt_y</p:attrName>
                                        </p:attrNameLst>
                                      </p:cBhvr>
                                      <p:rCtr x="-11233" y="2685"/>
                                    </p:animMotion>
                                  </p:childTnLst>
                                </p:cTn>
                              </p:par>
                              <p:par>
                                <p:cTn id="7" presetID="37" presetClass="path" presetSubtype="0" accel="50000" decel="50000" fill="hold" grpId="0" nodeType="withEffect">
                                  <p:stCondLst>
                                    <p:cond delay="0"/>
                                  </p:stCondLst>
                                  <p:childTnLst>
                                    <p:animMotion origin="layout" path="M 5.55556E-7 1.23457E-6 L 0.06024 -0.06451 C 0.07292 -0.07901 0.09184 -0.08673 0.11146 -0.08673 C 0.13403 -0.08673 0.15191 -0.07901 0.16458 -0.06451 L 0.225 1.23457E-6 " pathEditMode="relative" rAng="0" ptsTypes="AAAAA">
                                      <p:cBhvr>
                                        <p:cTn id="8" dur="2000" fill="hold"/>
                                        <p:tgtEl>
                                          <p:spTgt spid="8"/>
                                        </p:tgtEl>
                                        <p:attrNameLst>
                                          <p:attrName>ppt_x</p:attrName>
                                          <p:attrName>ppt_y</p:attrName>
                                        </p:attrNameLst>
                                      </p:cBhvr>
                                      <p:rCtr x="11250" y="-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圓角 46">
            <a:extLst>
              <a:ext uri="{FF2B5EF4-FFF2-40B4-BE49-F238E27FC236}">
                <a16:creationId xmlns:a16="http://schemas.microsoft.com/office/drawing/2014/main" id="{1D37AE9C-953D-4CB6-9DD1-60A4EE4EEF94}"/>
              </a:ext>
            </a:extLst>
          </p:cNvPr>
          <p:cNvSpPr/>
          <p:nvPr/>
        </p:nvSpPr>
        <p:spPr>
          <a:xfrm>
            <a:off x="4724802" y="3161236"/>
            <a:ext cx="4255815" cy="382684"/>
          </a:xfrm>
          <a:prstGeom prst="roundRect">
            <a:avLst/>
          </a:prstGeom>
          <a:solidFill>
            <a:srgbClr val="E6F2FA"/>
          </a:solidFill>
          <a:ln w="12700">
            <a:solidFill>
              <a:srgbClr val="87A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CEF307F-07B2-4BBD-96C6-016B1D95AEC6}"/>
              </a:ext>
            </a:extLst>
          </p:cNvPr>
          <p:cNvSpPr/>
          <p:nvPr/>
        </p:nvSpPr>
        <p:spPr>
          <a:xfrm>
            <a:off x="4101348" y="3585307"/>
            <a:ext cx="4255815" cy="411782"/>
          </a:xfrm>
          <a:prstGeom prst="roundRect">
            <a:avLst/>
          </a:prstGeom>
          <a:solidFill>
            <a:srgbClr val="E6F2FA"/>
          </a:solidFill>
          <a:ln w="12700">
            <a:solidFill>
              <a:srgbClr val="87A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024671FF-375B-401E-BA4D-84276CF64838}"/>
              </a:ext>
            </a:extLst>
          </p:cNvPr>
          <p:cNvSpPr/>
          <p:nvPr/>
        </p:nvSpPr>
        <p:spPr>
          <a:xfrm>
            <a:off x="2330331" y="4259397"/>
            <a:ext cx="3771212" cy="561617"/>
          </a:xfrm>
          <a:prstGeom prst="roundRect">
            <a:avLst/>
          </a:prstGeom>
          <a:solidFill>
            <a:srgbClr val="E6F2FA"/>
          </a:solidFill>
          <a:ln w="12700">
            <a:solidFill>
              <a:srgbClr val="87A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F8DFE3EC-38B1-430B-88E7-50ACC8A1887A}"/>
              </a:ext>
            </a:extLst>
          </p:cNvPr>
          <p:cNvSpPr/>
          <p:nvPr/>
        </p:nvSpPr>
        <p:spPr>
          <a:xfrm>
            <a:off x="4724803" y="2697154"/>
            <a:ext cx="3694866" cy="411782"/>
          </a:xfrm>
          <a:prstGeom prst="roundRect">
            <a:avLst/>
          </a:prstGeom>
          <a:solidFill>
            <a:srgbClr val="E6F2FA"/>
          </a:solidFill>
          <a:ln w="12700">
            <a:solidFill>
              <a:srgbClr val="87A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5">
            <a:extLst>
              <a:ext uri="{FF2B5EF4-FFF2-40B4-BE49-F238E27FC236}">
                <a16:creationId xmlns:a16="http://schemas.microsoft.com/office/drawing/2014/main" id="{286FE604-53A8-46BB-BE17-B78716F11115}"/>
              </a:ext>
            </a:extLst>
          </p:cNvPr>
          <p:cNvSpPr>
            <a:spLocks noGrp="1"/>
          </p:cNvSpPr>
          <p:nvPr>
            <p:ph type="title"/>
          </p:nvPr>
        </p:nvSpPr>
        <p:spPr>
          <a:xfrm>
            <a:off x="713223" y="445025"/>
            <a:ext cx="6327127" cy="572700"/>
          </a:xfrm>
        </p:spPr>
        <p:txBody>
          <a:bodyPr/>
          <a:lstStyle/>
          <a:p>
            <a:r>
              <a:rPr lang="en" altLang="zh-TW" dirty="0">
                <a:latin typeface="Vidaloka" panose="02020500000000000000" charset="0"/>
                <a:ea typeface="Calibri"/>
                <a:cs typeface="Calibri"/>
                <a:sym typeface="Calibri"/>
              </a:rPr>
              <a:t>Sequence to Sequence</a:t>
            </a:r>
            <a:r>
              <a:rPr lang="zh-TW" altLang="en-US" dirty="0">
                <a:latin typeface="Vidaloka" panose="02020500000000000000" charset="0"/>
                <a:ea typeface="Calibri"/>
                <a:cs typeface="Calibri"/>
                <a:sym typeface="Calibri"/>
              </a:rPr>
              <a:t> </a:t>
            </a:r>
            <a:r>
              <a:rPr lang="en-US" altLang="zh-TW" dirty="0">
                <a:latin typeface="Vidaloka" panose="02020500000000000000" charset="0"/>
                <a:ea typeface="Calibri"/>
                <a:cs typeface="Calibri"/>
                <a:sym typeface="Calibri"/>
              </a:rPr>
              <a:t>Model</a:t>
            </a:r>
            <a:endParaRPr lang="zh-TW" altLang="en-US" dirty="0">
              <a:latin typeface="Vidaloka" panose="02020500000000000000" charset="0"/>
            </a:endParaRPr>
          </a:p>
        </p:txBody>
      </p:sp>
      <p:sp>
        <p:nvSpPr>
          <p:cNvPr id="7" name="文字版面配置區 6">
            <a:extLst>
              <a:ext uri="{FF2B5EF4-FFF2-40B4-BE49-F238E27FC236}">
                <a16:creationId xmlns:a16="http://schemas.microsoft.com/office/drawing/2014/main" id="{80C65E23-1A84-4E37-AC8D-FEAF6CBB5268}"/>
              </a:ext>
            </a:extLst>
          </p:cNvPr>
          <p:cNvSpPr>
            <a:spLocks noGrp="1"/>
          </p:cNvSpPr>
          <p:nvPr>
            <p:ph type="body" idx="1"/>
          </p:nvPr>
        </p:nvSpPr>
        <p:spPr>
          <a:xfrm>
            <a:off x="713250" y="1026435"/>
            <a:ext cx="7717500" cy="3731338"/>
          </a:xfrm>
        </p:spPr>
        <p:txBody>
          <a:bodyPr/>
          <a:lstStyle/>
          <a:p>
            <a:pPr>
              <a:lnSpc>
                <a:spcPct val="145000"/>
              </a:lnSpc>
            </a:pPr>
            <a:r>
              <a:rPr lang="en-US" altLang="zh-TW" sz="1800" dirty="0"/>
              <a:t>Definition</a:t>
            </a:r>
          </a:p>
          <a:p>
            <a:pPr lvl="1">
              <a:lnSpc>
                <a:spcPct val="145000"/>
              </a:lnSpc>
            </a:pPr>
            <a:r>
              <a:rPr lang="en-US" altLang="zh-TW" sz="1800" dirty="0"/>
              <a:t>Map an input sequence to another output sequence</a:t>
            </a:r>
          </a:p>
          <a:p>
            <a:pPr lvl="1">
              <a:lnSpc>
                <a:spcPct val="145000"/>
              </a:lnSpc>
            </a:pPr>
            <a:r>
              <a:rPr lang="en-US" altLang="zh-TW" sz="1800" dirty="0"/>
              <a:t>The length of input and output may differ</a:t>
            </a:r>
          </a:p>
          <a:p>
            <a:pPr>
              <a:lnSpc>
                <a:spcPct val="145000"/>
              </a:lnSpc>
            </a:pPr>
            <a:r>
              <a:rPr lang="en-US" altLang="zh-TW" sz="1800" dirty="0"/>
              <a:t> Tasks</a:t>
            </a:r>
          </a:p>
          <a:p>
            <a:pPr lvl="1">
              <a:lnSpc>
                <a:spcPct val="145000"/>
              </a:lnSpc>
            </a:pPr>
            <a:r>
              <a:rPr lang="en-US" altLang="zh-TW" sz="1800" dirty="0"/>
              <a:t>Machine Translation (MT)</a:t>
            </a:r>
          </a:p>
          <a:p>
            <a:pPr lvl="1">
              <a:lnSpc>
                <a:spcPct val="145000"/>
              </a:lnSpc>
            </a:pPr>
            <a:r>
              <a:rPr lang="en-US" altLang="zh-TW" sz="1800" dirty="0"/>
              <a:t>Question Answering (QA)</a:t>
            </a:r>
          </a:p>
          <a:p>
            <a:pPr lvl="1">
              <a:lnSpc>
                <a:spcPct val="145000"/>
              </a:lnSpc>
            </a:pPr>
            <a:r>
              <a:rPr lang="en-US" altLang="zh-TW" sz="1800" dirty="0"/>
              <a:t>Dialogue System</a:t>
            </a:r>
          </a:p>
          <a:p>
            <a:pPr lvl="1">
              <a:lnSpc>
                <a:spcPct val="145000"/>
              </a:lnSpc>
            </a:pPr>
            <a:r>
              <a:rPr lang="en-US" altLang="zh-TW" sz="1800" dirty="0"/>
              <a:t>Automatic Speech Recognition (ASR)</a:t>
            </a:r>
          </a:p>
          <a:p>
            <a:pPr lvl="1">
              <a:lnSpc>
                <a:spcPct val="145000"/>
              </a:lnSpc>
            </a:pPr>
            <a:r>
              <a:rPr lang="en-US" altLang="zh-TW" sz="1800" dirty="0"/>
              <a:t>…</a:t>
            </a:r>
          </a:p>
          <a:p>
            <a:pPr>
              <a:lnSpc>
                <a:spcPct val="145000"/>
              </a:lnSpc>
            </a:pPr>
            <a:endParaRPr lang="zh-TW" altLang="en-US" sz="1800" dirty="0"/>
          </a:p>
        </p:txBody>
      </p:sp>
      <p:sp>
        <p:nvSpPr>
          <p:cNvPr id="5" name="投影片編號版面配置區 4">
            <a:extLst>
              <a:ext uri="{FF2B5EF4-FFF2-40B4-BE49-F238E27FC236}">
                <a16:creationId xmlns:a16="http://schemas.microsoft.com/office/drawing/2014/main" id="{452B7192-D26F-4DFA-B7AC-D08AFEC091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Google Shape;482;p61">
            <a:extLst>
              <a:ext uri="{FF2B5EF4-FFF2-40B4-BE49-F238E27FC236}">
                <a16:creationId xmlns:a16="http://schemas.microsoft.com/office/drawing/2014/main" id="{676F297C-5AEB-464C-ADEF-603E094C245C}"/>
              </a:ext>
            </a:extLst>
          </p:cNvPr>
          <p:cNvSpPr txBox="1">
            <a:spLocks/>
          </p:cNvSpPr>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1pPr>
            <a:lvl2pPr marR="0" lvl="1"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2pPr>
            <a:lvl3pPr marR="0" lvl="2"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3pPr>
            <a:lvl4pPr marR="0" lvl="3"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4pPr>
            <a:lvl5pPr marR="0" lvl="4"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5pPr>
            <a:lvl6pPr marR="0" lvl="5"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6pPr>
            <a:lvl7pPr marR="0" lvl="6"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7pPr>
            <a:lvl8pPr marR="0" lvl="7"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8pPr>
            <a:lvl9pPr marR="0" lvl="8" algn="r" rtl="0">
              <a:lnSpc>
                <a:spcPct val="100000"/>
              </a:lnSpc>
              <a:spcBef>
                <a:spcPts val="0"/>
              </a:spcBef>
              <a:spcAft>
                <a:spcPts val="0"/>
              </a:spcAft>
              <a:buClr>
                <a:srgbClr val="000000"/>
              </a:buClr>
              <a:buFont typeface="Arial"/>
              <a:buNone/>
              <a:defRPr sz="1300" b="0" i="0" u="none" strike="noStrike" cap="none">
                <a:solidFill>
                  <a:schemeClr val="dk2"/>
                </a:solidFill>
                <a:latin typeface="Montserrat"/>
                <a:ea typeface="Montserrat"/>
                <a:cs typeface="Montserrat"/>
                <a:sym typeface="Montserrat"/>
              </a:defRPr>
            </a:lvl9pPr>
          </a:lstStyle>
          <a:p>
            <a:fld id="{00000000-1234-1234-1234-123412341234}" type="slidenum">
              <a:rPr lang="en" smtClean="0"/>
              <a:pPr/>
              <a:t>6</a:t>
            </a:fld>
            <a:endParaRPr lang="en"/>
          </a:p>
        </p:txBody>
      </p:sp>
      <p:grpSp>
        <p:nvGrpSpPr>
          <p:cNvPr id="9" name="Google Shape;483;p61">
            <a:extLst>
              <a:ext uri="{FF2B5EF4-FFF2-40B4-BE49-F238E27FC236}">
                <a16:creationId xmlns:a16="http://schemas.microsoft.com/office/drawing/2014/main" id="{82B1DFF3-556D-4538-9F6B-E666D398B36B}"/>
              </a:ext>
            </a:extLst>
          </p:cNvPr>
          <p:cNvGrpSpPr/>
          <p:nvPr/>
        </p:nvGrpSpPr>
        <p:grpSpPr>
          <a:xfrm>
            <a:off x="4724803" y="2716968"/>
            <a:ext cx="3867094" cy="381026"/>
            <a:chOff x="6864350" y="3729902"/>
            <a:chExt cx="5156125" cy="508035"/>
          </a:xfrm>
        </p:grpSpPr>
        <p:sp>
          <p:nvSpPr>
            <p:cNvPr id="10" name="Google Shape;484;p61">
              <a:extLst>
                <a:ext uri="{FF2B5EF4-FFF2-40B4-BE49-F238E27FC236}">
                  <a16:creationId xmlns:a16="http://schemas.microsoft.com/office/drawing/2014/main" id="{6F4F07D5-26AC-42D3-AF29-E009A28EB8E6}"/>
                </a:ext>
              </a:extLst>
            </p:cNvPr>
            <p:cNvSpPr txBox="1"/>
            <p:nvPr/>
          </p:nvSpPr>
          <p:spPr>
            <a:xfrm>
              <a:off x="6864350" y="3757576"/>
              <a:ext cx="19812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0" i="0" u="none" strike="noStrike" cap="none" dirty="0">
                  <a:solidFill>
                    <a:schemeClr val="dk1"/>
                  </a:solidFill>
                  <a:latin typeface="Calibri"/>
                  <a:ea typeface="Calibri"/>
                  <a:cs typeface="Calibri"/>
                  <a:sym typeface="Calibri"/>
                </a:rPr>
                <a:t>How are you?</a:t>
              </a:r>
              <a:endParaRPr sz="1800" dirty="0">
                <a:solidFill>
                  <a:schemeClr val="dk1"/>
                </a:solidFill>
                <a:latin typeface="Calibri"/>
                <a:ea typeface="Calibri"/>
                <a:cs typeface="Calibri"/>
                <a:sym typeface="Calibri"/>
              </a:endParaRPr>
            </a:p>
          </p:txBody>
        </p:sp>
        <p:sp>
          <p:nvSpPr>
            <p:cNvPr id="11" name="Google Shape;485;p61">
              <a:extLst>
                <a:ext uri="{FF2B5EF4-FFF2-40B4-BE49-F238E27FC236}">
                  <a16:creationId xmlns:a16="http://schemas.microsoft.com/office/drawing/2014/main" id="{1B2871D7-0D59-4200-82CF-304735A13646}"/>
                </a:ext>
              </a:extLst>
            </p:cNvPr>
            <p:cNvSpPr txBox="1"/>
            <p:nvPr/>
          </p:nvSpPr>
          <p:spPr>
            <a:xfrm>
              <a:off x="10429875" y="3776237"/>
              <a:ext cx="15906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你好嗎?</a:t>
              </a:r>
              <a:endParaRPr sz="1800">
                <a:solidFill>
                  <a:schemeClr val="dk1"/>
                </a:solidFill>
                <a:latin typeface="Calibri"/>
                <a:ea typeface="Calibri"/>
                <a:cs typeface="Calibri"/>
                <a:sym typeface="Calibri"/>
              </a:endParaRPr>
            </a:p>
          </p:txBody>
        </p:sp>
        <p:cxnSp>
          <p:nvCxnSpPr>
            <p:cNvPr id="12" name="Google Shape;486;p61">
              <a:extLst>
                <a:ext uri="{FF2B5EF4-FFF2-40B4-BE49-F238E27FC236}">
                  <a16:creationId xmlns:a16="http://schemas.microsoft.com/office/drawing/2014/main" id="{2E018513-0A80-4CAB-9C82-E627E2396BF9}"/>
                </a:ext>
              </a:extLst>
            </p:cNvPr>
            <p:cNvCxnSpPr>
              <a:stCxn id="10" idx="3"/>
              <a:endCxn id="11" idx="1"/>
            </p:cNvCxnSpPr>
            <p:nvPr/>
          </p:nvCxnSpPr>
          <p:spPr>
            <a:xfrm>
              <a:off x="8845550" y="3988426"/>
              <a:ext cx="1584300" cy="18600"/>
            </a:xfrm>
            <a:prstGeom prst="straightConnector1">
              <a:avLst/>
            </a:prstGeom>
            <a:noFill/>
            <a:ln w="12700" cap="flat" cmpd="sng">
              <a:solidFill>
                <a:srgbClr val="0070C0"/>
              </a:solidFill>
              <a:prstDash val="solid"/>
              <a:round/>
              <a:headEnd type="none" w="sm" len="sm"/>
              <a:tailEnd type="triangle" w="med" len="med"/>
            </a:ln>
          </p:spPr>
        </p:cxnSp>
        <p:sp>
          <p:nvSpPr>
            <p:cNvPr id="13" name="Google Shape;487;p61">
              <a:extLst>
                <a:ext uri="{FF2B5EF4-FFF2-40B4-BE49-F238E27FC236}">
                  <a16:creationId xmlns:a16="http://schemas.microsoft.com/office/drawing/2014/main" id="{295934EB-D7A4-42DF-82D2-18D5DD995E5A}"/>
                </a:ext>
              </a:extLst>
            </p:cNvPr>
            <p:cNvSpPr/>
            <p:nvPr/>
          </p:nvSpPr>
          <p:spPr>
            <a:xfrm>
              <a:off x="9189244" y="3729902"/>
              <a:ext cx="738600" cy="418800"/>
            </a:xfrm>
            <a:prstGeom prst="roundRect">
              <a:avLst>
                <a:gd name="adj" fmla="val 16667"/>
              </a:avLst>
            </a:prstGeom>
            <a:blipFill rotWithShape="1">
              <a:blip r:embed="rId3">
                <a:alphaModFix/>
              </a:blip>
              <a:stretch>
                <a:fillRect b="-22859"/>
              </a:stretch>
            </a:blipFill>
            <a:ln w="9525"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14" name="Google Shape;488;p61">
            <a:extLst>
              <a:ext uri="{FF2B5EF4-FFF2-40B4-BE49-F238E27FC236}">
                <a16:creationId xmlns:a16="http://schemas.microsoft.com/office/drawing/2014/main" id="{8359D941-7861-410C-AE26-218BF9A51275}"/>
              </a:ext>
            </a:extLst>
          </p:cNvPr>
          <p:cNvGrpSpPr/>
          <p:nvPr/>
        </p:nvGrpSpPr>
        <p:grpSpPr>
          <a:xfrm>
            <a:off x="4724803" y="3168964"/>
            <a:ext cx="4447001" cy="346275"/>
            <a:chOff x="6864350" y="4237902"/>
            <a:chExt cx="5929335" cy="461700"/>
          </a:xfrm>
        </p:grpSpPr>
        <p:sp>
          <p:nvSpPr>
            <p:cNvPr id="15" name="Google Shape;489;p61">
              <a:extLst>
                <a:ext uri="{FF2B5EF4-FFF2-40B4-BE49-F238E27FC236}">
                  <a16:creationId xmlns:a16="http://schemas.microsoft.com/office/drawing/2014/main" id="{532F6EF5-CC07-4594-8BDA-471333294403}"/>
                </a:ext>
              </a:extLst>
            </p:cNvPr>
            <p:cNvSpPr txBox="1"/>
            <p:nvPr/>
          </p:nvSpPr>
          <p:spPr>
            <a:xfrm>
              <a:off x="6864350" y="4237902"/>
              <a:ext cx="19812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How are you?</a:t>
              </a:r>
              <a:endParaRPr sz="1800" dirty="0">
                <a:solidFill>
                  <a:schemeClr val="dk1"/>
                </a:solidFill>
                <a:latin typeface="Calibri"/>
                <a:ea typeface="Calibri"/>
                <a:cs typeface="Calibri"/>
                <a:sym typeface="Calibri"/>
              </a:endParaRPr>
            </a:p>
          </p:txBody>
        </p:sp>
        <p:sp>
          <p:nvSpPr>
            <p:cNvPr id="16" name="Google Shape;490;p61">
              <a:extLst>
                <a:ext uri="{FF2B5EF4-FFF2-40B4-BE49-F238E27FC236}">
                  <a16:creationId xmlns:a16="http://schemas.microsoft.com/office/drawing/2014/main" id="{04B9E403-8893-44BF-8882-B439062C8310}"/>
                </a:ext>
              </a:extLst>
            </p:cNvPr>
            <p:cNvSpPr txBox="1"/>
            <p:nvPr/>
          </p:nvSpPr>
          <p:spPr>
            <a:xfrm>
              <a:off x="10478926" y="4237902"/>
              <a:ext cx="2314759" cy="46162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I’m fine.Thanks.</a:t>
              </a:r>
              <a:endParaRPr sz="1800" dirty="0">
                <a:solidFill>
                  <a:schemeClr val="dk1"/>
                </a:solidFill>
                <a:latin typeface="Calibri"/>
                <a:ea typeface="Calibri"/>
                <a:cs typeface="Calibri"/>
                <a:sym typeface="Calibri"/>
              </a:endParaRPr>
            </a:p>
          </p:txBody>
        </p:sp>
        <p:cxnSp>
          <p:nvCxnSpPr>
            <p:cNvPr id="17" name="Google Shape;491;p61">
              <a:extLst>
                <a:ext uri="{FF2B5EF4-FFF2-40B4-BE49-F238E27FC236}">
                  <a16:creationId xmlns:a16="http://schemas.microsoft.com/office/drawing/2014/main" id="{0216059D-0B85-40FD-8866-2F74CD0413CA}"/>
                </a:ext>
              </a:extLst>
            </p:cNvPr>
            <p:cNvCxnSpPr>
              <a:cxnSpLocks/>
              <a:stCxn id="15" idx="3"/>
            </p:cNvCxnSpPr>
            <p:nvPr/>
          </p:nvCxnSpPr>
          <p:spPr>
            <a:xfrm>
              <a:off x="8845550" y="4468753"/>
              <a:ext cx="1584300" cy="0"/>
            </a:xfrm>
            <a:prstGeom prst="straightConnector1">
              <a:avLst/>
            </a:prstGeom>
            <a:noFill/>
            <a:ln w="12700" cap="flat" cmpd="sng">
              <a:solidFill>
                <a:srgbClr val="0070C0"/>
              </a:solidFill>
              <a:prstDash val="solid"/>
              <a:round/>
              <a:headEnd type="none" w="sm" len="sm"/>
              <a:tailEnd type="triangle" w="med" len="med"/>
            </a:ln>
          </p:spPr>
        </p:cxnSp>
        <p:sp>
          <p:nvSpPr>
            <p:cNvPr id="18" name="Google Shape;492;p61">
              <a:extLst>
                <a:ext uri="{FF2B5EF4-FFF2-40B4-BE49-F238E27FC236}">
                  <a16:creationId xmlns:a16="http://schemas.microsoft.com/office/drawing/2014/main" id="{07C07C66-5905-4316-A24D-2A8199D2B557}"/>
                </a:ext>
              </a:extLst>
            </p:cNvPr>
            <p:cNvSpPr/>
            <p:nvPr/>
          </p:nvSpPr>
          <p:spPr>
            <a:xfrm>
              <a:off x="9189244" y="4279499"/>
              <a:ext cx="738600" cy="418800"/>
            </a:xfrm>
            <a:prstGeom prst="roundRect">
              <a:avLst>
                <a:gd name="adj" fmla="val 16667"/>
              </a:avLst>
            </a:prstGeom>
            <a:blipFill rotWithShape="1">
              <a:blip r:embed="rId4">
                <a:alphaModFix/>
              </a:blip>
              <a:stretch>
                <a:fillRect b="-22859"/>
              </a:stretch>
            </a:blipFill>
            <a:ln w="9525"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19" name="Google Shape;493;p61">
            <a:extLst>
              <a:ext uri="{FF2B5EF4-FFF2-40B4-BE49-F238E27FC236}">
                <a16:creationId xmlns:a16="http://schemas.microsoft.com/office/drawing/2014/main" id="{DCC3062C-92AF-45C2-9B55-3F50CACA1C45}"/>
              </a:ext>
            </a:extLst>
          </p:cNvPr>
          <p:cNvGrpSpPr/>
          <p:nvPr/>
        </p:nvGrpSpPr>
        <p:grpSpPr>
          <a:xfrm>
            <a:off x="4179732" y="3541706"/>
            <a:ext cx="4800886" cy="500175"/>
            <a:chOff x="6113685" y="4687999"/>
            <a:chExt cx="6401181" cy="666900"/>
          </a:xfrm>
        </p:grpSpPr>
        <p:sp>
          <p:nvSpPr>
            <p:cNvPr id="20" name="Google Shape;494;p61">
              <a:extLst>
                <a:ext uri="{FF2B5EF4-FFF2-40B4-BE49-F238E27FC236}">
                  <a16:creationId xmlns:a16="http://schemas.microsoft.com/office/drawing/2014/main" id="{B0420DC1-BC27-4D5E-A73F-5B3D6ABF7F45}"/>
                </a:ext>
              </a:extLst>
            </p:cNvPr>
            <p:cNvSpPr txBox="1"/>
            <p:nvPr/>
          </p:nvSpPr>
          <p:spPr>
            <a:xfrm>
              <a:off x="6113685" y="4687999"/>
              <a:ext cx="2957100" cy="66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rgbClr val="599D2B"/>
                  </a:solidFill>
                  <a:latin typeface="Calibri"/>
                  <a:ea typeface="Calibri"/>
                  <a:cs typeface="Calibri"/>
                  <a:sym typeface="Calibri"/>
                </a:rPr>
                <a:t>Bot: May I help you?</a:t>
              </a:r>
              <a:endParaRPr sz="1100" dirty="0">
                <a:solidFill>
                  <a:srgbClr val="599D2B"/>
                </a:solidFill>
              </a:endParaRPr>
            </a:p>
            <a:p>
              <a:pPr marL="0" marR="0" lvl="0" indent="0" algn="l" rtl="0">
                <a:spcBef>
                  <a:spcPts val="0"/>
                </a:spcBef>
                <a:spcAft>
                  <a:spcPts val="0"/>
                </a:spcAft>
                <a:buNone/>
              </a:pPr>
              <a:r>
                <a:rPr lang="en" sz="1400" dirty="0">
                  <a:solidFill>
                    <a:schemeClr val="dk1"/>
                  </a:solidFill>
                  <a:latin typeface="Calibri"/>
                  <a:ea typeface="Calibri"/>
                  <a:cs typeface="Calibri"/>
                  <a:sym typeface="Calibri"/>
                </a:rPr>
                <a:t>User: Wake me up at 7a.m.</a:t>
              </a:r>
              <a:endParaRPr sz="1400" dirty="0">
                <a:solidFill>
                  <a:schemeClr val="dk1"/>
                </a:solidFill>
                <a:latin typeface="Calibri"/>
                <a:ea typeface="Calibri"/>
                <a:cs typeface="Calibri"/>
                <a:sym typeface="Calibri"/>
              </a:endParaRPr>
            </a:p>
          </p:txBody>
        </p:sp>
        <p:sp>
          <p:nvSpPr>
            <p:cNvPr id="21" name="Google Shape;495;p61">
              <a:extLst>
                <a:ext uri="{FF2B5EF4-FFF2-40B4-BE49-F238E27FC236}">
                  <a16:creationId xmlns:a16="http://schemas.microsoft.com/office/drawing/2014/main" id="{433C2297-828B-48E2-B75C-E21341F4E5FA}"/>
                </a:ext>
              </a:extLst>
            </p:cNvPr>
            <p:cNvSpPr txBox="1"/>
            <p:nvPr/>
          </p:nvSpPr>
          <p:spPr>
            <a:xfrm>
              <a:off x="10433305" y="4799483"/>
              <a:ext cx="2081561"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OK.</a:t>
              </a:r>
              <a:endParaRPr sz="1800" dirty="0">
                <a:solidFill>
                  <a:schemeClr val="dk1"/>
                </a:solidFill>
                <a:latin typeface="Calibri"/>
                <a:ea typeface="Calibri"/>
                <a:cs typeface="Calibri"/>
                <a:sym typeface="Calibri"/>
              </a:endParaRPr>
            </a:p>
          </p:txBody>
        </p:sp>
        <p:cxnSp>
          <p:nvCxnSpPr>
            <p:cNvPr id="22" name="Google Shape;496;p61">
              <a:extLst>
                <a:ext uri="{FF2B5EF4-FFF2-40B4-BE49-F238E27FC236}">
                  <a16:creationId xmlns:a16="http://schemas.microsoft.com/office/drawing/2014/main" id="{1016B1A0-B1AE-461E-A9F5-D1A12522A88F}"/>
                </a:ext>
              </a:extLst>
            </p:cNvPr>
            <p:cNvCxnSpPr>
              <a:cxnSpLocks/>
            </p:cNvCxnSpPr>
            <p:nvPr/>
          </p:nvCxnSpPr>
          <p:spPr>
            <a:xfrm>
              <a:off x="8886401" y="5030332"/>
              <a:ext cx="1546904" cy="0"/>
            </a:xfrm>
            <a:prstGeom prst="straightConnector1">
              <a:avLst/>
            </a:prstGeom>
            <a:noFill/>
            <a:ln w="12700" cap="flat" cmpd="sng">
              <a:solidFill>
                <a:srgbClr val="0070C0"/>
              </a:solidFill>
              <a:prstDash val="solid"/>
              <a:round/>
              <a:headEnd type="none" w="sm" len="sm"/>
              <a:tailEnd type="triangle" w="med" len="med"/>
            </a:ln>
          </p:spPr>
        </p:cxnSp>
        <p:sp>
          <p:nvSpPr>
            <p:cNvPr id="23" name="Google Shape;497;p61">
              <a:extLst>
                <a:ext uri="{FF2B5EF4-FFF2-40B4-BE49-F238E27FC236}">
                  <a16:creationId xmlns:a16="http://schemas.microsoft.com/office/drawing/2014/main" id="{8F1C50AC-B584-4FC1-9D57-126ACA9918A2}"/>
                </a:ext>
              </a:extLst>
            </p:cNvPr>
            <p:cNvSpPr/>
            <p:nvPr/>
          </p:nvSpPr>
          <p:spPr>
            <a:xfrm>
              <a:off x="9189244" y="4794720"/>
              <a:ext cx="738600" cy="418800"/>
            </a:xfrm>
            <a:prstGeom prst="roundRect">
              <a:avLst>
                <a:gd name="adj" fmla="val 16667"/>
              </a:avLst>
            </a:prstGeom>
            <a:blipFill rotWithShape="1">
              <a:blip r:embed="rId5">
                <a:alphaModFix/>
              </a:blip>
              <a:stretch>
                <a:fillRect b="-24638"/>
              </a:stretch>
            </a:blipFill>
            <a:ln w="9525"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grpSp>
        <p:nvGrpSpPr>
          <p:cNvPr id="24" name="Google Shape;498;p61">
            <a:extLst>
              <a:ext uri="{FF2B5EF4-FFF2-40B4-BE49-F238E27FC236}">
                <a16:creationId xmlns:a16="http://schemas.microsoft.com/office/drawing/2014/main" id="{63F18097-D8AA-4FEA-863B-F4A5AAA7F8E3}"/>
              </a:ext>
            </a:extLst>
          </p:cNvPr>
          <p:cNvGrpSpPr/>
          <p:nvPr/>
        </p:nvGrpSpPr>
        <p:grpSpPr>
          <a:xfrm>
            <a:off x="2488958" y="4307542"/>
            <a:ext cx="4166084" cy="450231"/>
            <a:chOff x="6591184" y="5309943"/>
            <a:chExt cx="5554779" cy="600308"/>
          </a:xfrm>
        </p:grpSpPr>
        <p:pic>
          <p:nvPicPr>
            <p:cNvPr id="25" name="Google Shape;499;p61">
              <a:extLst>
                <a:ext uri="{FF2B5EF4-FFF2-40B4-BE49-F238E27FC236}">
                  <a16:creationId xmlns:a16="http://schemas.microsoft.com/office/drawing/2014/main" id="{17BE479C-17C9-42F2-92AB-FF6A400481EB}"/>
                </a:ext>
              </a:extLst>
            </p:cNvPr>
            <p:cNvPicPr preferRelativeResize="0"/>
            <p:nvPr/>
          </p:nvPicPr>
          <p:blipFill rotWithShape="1">
            <a:blip r:embed="rId6">
              <a:alphaModFix/>
            </a:blip>
            <a:srcRect/>
            <a:stretch/>
          </p:blipFill>
          <p:spPr>
            <a:xfrm>
              <a:off x="6591184" y="5309943"/>
              <a:ext cx="2254366" cy="600308"/>
            </a:xfrm>
            <a:prstGeom prst="rect">
              <a:avLst/>
            </a:prstGeom>
            <a:noFill/>
            <a:ln>
              <a:noFill/>
            </a:ln>
          </p:spPr>
        </p:pic>
        <p:sp>
          <p:nvSpPr>
            <p:cNvPr id="26" name="Google Shape;500;p61">
              <a:extLst>
                <a:ext uri="{FF2B5EF4-FFF2-40B4-BE49-F238E27FC236}">
                  <a16:creationId xmlns:a16="http://schemas.microsoft.com/office/drawing/2014/main" id="{8CEC6750-4E43-4131-BD62-C2CD80BDFBC8}"/>
                </a:ext>
              </a:extLst>
            </p:cNvPr>
            <p:cNvSpPr txBox="1"/>
            <p:nvPr/>
          </p:nvSpPr>
          <p:spPr>
            <a:xfrm>
              <a:off x="10466376" y="5387980"/>
              <a:ext cx="1679587"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Hello. </a:t>
              </a:r>
              <a:endParaRPr sz="1800" dirty="0">
                <a:solidFill>
                  <a:schemeClr val="dk1"/>
                </a:solidFill>
                <a:latin typeface="Calibri"/>
                <a:ea typeface="Calibri"/>
                <a:cs typeface="Calibri"/>
                <a:sym typeface="Calibri"/>
              </a:endParaRPr>
            </a:p>
          </p:txBody>
        </p:sp>
        <p:cxnSp>
          <p:nvCxnSpPr>
            <p:cNvPr id="27" name="Google Shape;501;p61">
              <a:extLst>
                <a:ext uri="{FF2B5EF4-FFF2-40B4-BE49-F238E27FC236}">
                  <a16:creationId xmlns:a16="http://schemas.microsoft.com/office/drawing/2014/main" id="{27B8A4C5-E8F6-4757-B0E6-3824BB1AABA8}"/>
                </a:ext>
              </a:extLst>
            </p:cNvPr>
            <p:cNvCxnSpPr>
              <a:cxnSpLocks/>
              <a:stCxn id="25" idx="3"/>
              <a:endCxn id="26" idx="1"/>
            </p:cNvCxnSpPr>
            <p:nvPr/>
          </p:nvCxnSpPr>
          <p:spPr>
            <a:xfrm>
              <a:off x="8845549" y="5610098"/>
              <a:ext cx="1620827" cy="8733"/>
            </a:xfrm>
            <a:prstGeom prst="straightConnector1">
              <a:avLst/>
            </a:prstGeom>
            <a:noFill/>
            <a:ln w="12700" cap="flat" cmpd="sng">
              <a:solidFill>
                <a:srgbClr val="0070C0"/>
              </a:solidFill>
              <a:prstDash val="solid"/>
              <a:round/>
              <a:headEnd type="none" w="sm" len="sm"/>
              <a:tailEnd type="triangle" w="med" len="med"/>
            </a:ln>
          </p:spPr>
        </p:cxnSp>
        <p:sp>
          <p:nvSpPr>
            <p:cNvPr id="28" name="Google Shape;502;p61">
              <a:extLst>
                <a:ext uri="{FF2B5EF4-FFF2-40B4-BE49-F238E27FC236}">
                  <a16:creationId xmlns:a16="http://schemas.microsoft.com/office/drawing/2014/main" id="{267F2769-9748-42C3-9588-B2C83EE59015}"/>
                </a:ext>
              </a:extLst>
            </p:cNvPr>
            <p:cNvSpPr/>
            <p:nvPr/>
          </p:nvSpPr>
          <p:spPr>
            <a:xfrm>
              <a:off x="9189244" y="5382919"/>
              <a:ext cx="738600" cy="418800"/>
            </a:xfrm>
            <a:prstGeom prst="roundRect">
              <a:avLst>
                <a:gd name="adj" fmla="val 16667"/>
              </a:avLst>
            </a:prstGeom>
            <a:blipFill rotWithShape="1">
              <a:blip r:embed="rId7">
                <a:alphaModFix/>
              </a:blip>
              <a:stretch>
                <a:fillRect b="-22859"/>
              </a:stretch>
            </a:blipFill>
            <a:ln w="9525"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grpSp>
    </p:spTree>
    <p:extLst>
      <p:ext uri="{BB962C8B-B14F-4D97-AF65-F5344CB8AC3E}">
        <p14:creationId xmlns:p14="http://schemas.microsoft.com/office/powerpoint/2010/main" val="3437481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713225" y="445025"/>
            <a:ext cx="6109606" cy="572700"/>
          </a:xfrm>
          <a:prstGeom prst="rect">
            <a:avLst/>
          </a:prstGeom>
        </p:spPr>
        <p:txBody>
          <a:bodyPr spcFirstLastPara="1" wrap="square" lIns="91425" tIns="91425" rIns="91425" bIns="91425" anchor="t" anchorCtr="0">
            <a:noAutofit/>
          </a:bodyPr>
          <a:lstStyle/>
          <a:p>
            <a:pPr lvl="0"/>
            <a:r>
              <a:rPr lang="en" altLang="zh-TW" dirty="0"/>
              <a:t>Recurrent Neural Network (RNN)</a:t>
            </a:r>
            <a:endParaRPr dirty="0"/>
          </a:p>
        </p:txBody>
      </p:sp>
      <p:sp>
        <p:nvSpPr>
          <p:cNvPr id="331" name="Google Shape;331;p4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文字方塊 1">
            <a:extLst>
              <a:ext uri="{FF2B5EF4-FFF2-40B4-BE49-F238E27FC236}">
                <a16:creationId xmlns:a16="http://schemas.microsoft.com/office/drawing/2014/main" id="{3B256B70-3B75-4D3D-BFE7-E012691DF27E}"/>
              </a:ext>
            </a:extLst>
          </p:cNvPr>
          <p:cNvSpPr txBox="1"/>
          <p:nvPr/>
        </p:nvSpPr>
        <p:spPr>
          <a:xfrm>
            <a:off x="4475284" y="3324736"/>
            <a:ext cx="1828800" cy="400110"/>
          </a:xfrm>
          <a:prstGeom prst="rect">
            <a:avLst/>
          </a:prstGeom>
          <a:noFill/>
        </p:spPr>
        <p:txBody>
          <a:bodyPr wrap="square" rtlCol="0">
            <a:spAutoFit/>
          </a:bodyPr>
          <a:lstStyle/>
          <a:p>
            <a:pPr algn="ctr"/>
            <a:r>
              <a:rPr lang="en-US" altLang="zh-TW" sz="2000" b="1" dirty="0">
                <a:solidFill>
                  <a:srgbClr val="599D2B"/>
                </a:solidFill>
              </a:rPr>
              <a:t>Input Data</a:t>
            </a:r>
            <a:endParaRPr lang="zh-TW" altLang="en-US" sz="2000" b="1" dirty="0">
              <a:solidFill>
                <a:srgbClr val="599D2B"/>
              </a:solidFill>
            </a:endParaRPr>
          </a:p>
        </p:txBody>
      </p:sp>
      <p:sp>
        <p:nvSpPr>
          <p:cNvPr id="6" name="文字方塊 5">
            <a:extLst>
              <a:ext uri="{FF2B5EF4-FFF2-40B4-BE49-F238E27FC236}">
                <a16:creationId xmlns:a16="http://schemas.microsoft.com/office/drawing/2014/main" id="{7B8C3F54-28BD-4BF7-B026-0EF9299EA6A4}"/>
              </a:ext>
            </a:extLst>
          </p:cNvPr>
          <p:cNvSpPr txBox="1"/>
          <p:nvPr/>
        </p:nvSpPr>
        <p:spPr>
          <a:xfrm>
            <a:off x="4475284" y="2421308"/>
            <a:ext cx="1828800" cy="400110"/>
          </a:xfrm>
          <a:prstGeom prst="rect">
            <a:avLst/>
          </a:prstGeom>
          <a:noFill/>
        </p:spPr>
        <p:txBody>
          <a:bodyPr wrap="square" rtlCol="0">
            <a:spAutoFit/>
          </a:bodyPr>
          <a:lstStyle/>
          <a:p>
            <a:pPr algn="ctr"/>
            <a:r>
              <a:rPr lang="en-US" altLang="zh-TW" sz="2000" b="1" dirty="0">
                <a:solidFill>
                  <a:srgbClr val="3771C7"/>
                </a:solidFill>
              </a:rPr>
              <a:t>Hidden State</a:t>
            </a:r>
            <a:endParaRPr lang="zh-TW" altLang="en-US" sz="2000" b="1" dirty="0">
              <a:solidFill>
                <a:srgbClr val="3771C7"/>
              </a:solidFill>
            </a:endParaRPr>
          </a:p>
        </p:txBody>
      </p:sp>
      <p:sp>
        <p:nvSpPr>
          <p:cNvPr id="8" name="文字方塊 7">
            <a:extLst>
              <a:ext uri="{FF2B5EF4-FFF2-40B4-BE49-F238E27FC236}">
                <a16:creationId xmlns:a16="http://schemas.microsoft.com/office/drawing/2014/main" id="{5108AD8F-40BB-4ECE-94E2-EF704F03B7BE}"/>
              </a:ext>
            </a:extLst>
          </p:cNvPr>
          <p:cNvSpPr txBox="1"/>
          <p:nvPr/>
        </p:nvSpPr>
        <p:spPr>
          <a:xfrm>
            <a:off x="4475284" y="1604652"/>
            <a:ext cx="1828800" cy="400110"/>
          </a:xfrm>
          <a:prstGeom prst="rect">
            <a:avLst/>
          </a:prstGeom>
          <a:noFill/>
        </p:spPr>
        <p:txBody>
          <a:bodyPr wrap="square" rtlCol="0">
            <a:spAutoFit/>
          </a:bodyPr>
          <a:lstStyle/>
          <a:p>
            <a:pPr algn="ctr"/>
            <a:r>
              <a:rPr lang="en-US" altLang="zh-TW" sz="2000" b="1" dirty="0">
                <a:solidFill>
                  <a:srgbClr val="CB6A8D"/>
                </a:solidFill>
              </a:rPr>
              <a:t>Output Data</a:t>
            </a:r>
            <a:endParaRPr lang="zh-TW" altLang="en-US" sz="2000" b="1" dirty="0">
              <a:solidFill>
                <a:srgbClr val="CB6A8D"/>
              </a:solidFill>
            </a:endParaRPr>
          </a:p>
        </p:txBody>
      </p:sp>
      <p:grpSp>
        <p:nvGrpSpPr>
          <p:cNvPr id="20" name="群組 19">
            <a:extLst>
              <a:ext uri="{FF2B5EF4-FFF2-40B4-BE49-F238E27FC236}">
                <a16:creationId xmlns:a16="http://schemas.microsoft.com/office/drawing/2014/main" id="{70C1C2E2-AF47-4D10-8EA8-E1E342910EEA}"/>
              </a:ext>
            </a:extLst>
          </p:cNvPr>
          <p:cNvGrpSpPr/>
          <p:nvPr/>
        </p:nvGrpSpPr>
        <p:grpSpPr>
          <a:xfrm>
            <a:off x="1945708" y="1592408"/>
            <a:ext cx="1976222" cy="2115260"/>
            <a:chOff x="1945708" y="1592408"/>
            <a:chExt cx="1976222" cy="2115260"/>
          </a:xfrm>
        </p:grpSpPr>
        <p:sp>
          <p:nvSpPr>
            <p:cNvPr id="3" name="橢圓 2">
              <a:extLst>
                <a:ext uri="{FF2B5EF4-FFF2-40B4-BE49-F238E27FC236}">
                  <a16:creationId xmlns:a16="http://schemas.microsoft.com/office/drawing/2014/main" id="{39F2EE6A-73C5-4B33-A517-95E27605E6A5}"/>
                </a:ext>
              </a:extLst>
            </p:cNvPr>
            <p:cNvSpPr/>
            <p:nvPr/>
          </p:nvSpPr>
          <p:spPr>
            <a:xfrm>
              <a:off x="3332401" y="1592408"/>
              <a:ext cx="461961" cy="462024"/>
            </a:xfrm>
            <a:prstGeom prst="ellipse">
              <a:avLst/>
            </a:prstGeom>
            <a:solidFill>
              <a:srgbClr val="E9AFC6"/>
            </a:solidFill>
            <a:ln w="12700">
              <a:solidFill>
                <a:srgbClr val="AB0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o</a:t>
              </a:r>
              <a:endParaRPr lang="zh-TW" altLang="en-US" b="1" dirty="0">
                <a:solidFill>
                  <a:schemeClr val="tx1"/>
                </a:solidFill>
              </a:endParaRPr>
            </a:p>
          </p:txBody>
        </p:sp>
        <p:sp>
          <p:nvSpPr>
            <p:cNvPr id="9" name="矩形: 圓角 8">
              <a:extLst>
                <a:ext uri="{FF2B5EF4-FFF2-40B4-BE49-F238E27FC236}">
                  <a16:creationId xmlns:a16="http://schemas.microsoft.com/office/drawing/2014/main" id="{0A18F691-AFE5-496D-8EC4-A0326B7259CB}"/>
                </a:ext>
              </a:extLst>
            </p:cNvPr>
            <p:cNvSpPr/>
            <p:nvPr/>
          </p:nvSpPr>
          <p:spPr>
            <a:xfrm>
              <a:off x="2968072" y="2426145"/>
              <a:ext cx="888087" cy="423088"/>
            </a:xfrm>
            <a:prstGeom prst="roundRect">
              <a:avLst/>
            </a:prstGeom>
            <a:solidFill>
              <a:srgbClr val="87AADE"/>
            </a:solidFill>
            <a:ln w="19050">
              <a:solidFill>
                <a:srgbClr val="527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h</a:t>
              </a:r>
              <a:endParaRPr lang="zh-TW" altLang="en-US" b="1" dirty="0">
                <a:solidFill>
                  <a:schemeClr val="tx1"/>
                </a:solidFill>
              </a:endParaRPr>
            </a:p>
          </p:txBody>
        </p:sp>
        <p:sp>
          <p:nvSpPr>
            <p:cNvPr id="11" name="橢圓 10">
              <a:extLst>
                <a:ext uri="{FF2B5EF4-FFF2-40B4-BE49-F238E27FC236}">
                  <a16:creationId xmlns:a16="http://schemas.microsoft.com/office/drawing/2014/main" id="{2D793D7A-4CFF-4016-ABA7-7B2C069DFC40}"/>
                </a:ext>
              </a:extLst>
            </p:cNvPr>
            <p:cNvSpPr/>
            <p:nvPr/>
          </p:nvSpPr>
          <p:spPr>
            <a:xfrm>
              <a:off x="3335492" y="3245644"/>
              <a:ext cx="461961" cy="462024"/>
            </a:xfrm>
            <a:prstGeom prst="ellipse">
              <a:avLst/>
            </a:prstGeom>
            <a:solidFill>
              <a:srgbClr val="AADE87"/>
            </a:solidFill>
            <a:ln w="12700">
              <a:solidFill>
                <a:srgbClr val="284B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x</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C58779A4-7325-4BAE-833C-81C591C9A679}"/>
                </a:ext>
              </a:extLst>
            </p:cNvPr>
            <p:cNvCxnSpPr/>
            <p:nvPr/>
          </p:nvCxnSpPr>
          <p:spPr>
            <a:xfrm flipV="1">
              <a:off x="3563381" y="2095500"/>
              <a:ext cx="0" cy="2809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B36B91F-7DF3-4BA0-A799-14A881D1C0C8}"/>
                </a:ext>
              </a:extLst>
            </p:cNvPr>
            <p:cNvCxnSpPr/>
            <p:nvPr/>
          </p:nvCxnSpPr>
          <p:spPr>
            <a:xfrm flipV="1">
              <a:off x="3563381" y="2909888"/>
              <a:ext cx="0" cy="2809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弧形 20">
              <a:extLst>
                <a:ext uri="{FF2B5EF4-FFF2-40B4-BE49-F238E27FC236}">
                  <a16:creationId xmlns:a16="http://schemas.microsoft.com/office/drawing/2014/main" id="{8B68771F-3255-4F6C-92B0-AB2E33F109AA}"/>
                </a:ext>
              </a:extLst>
            </p:cNvPr>
            <p:cNvSpPr/>
            <p:nvPr/>
          </p:nvSpPr>
          <p:spPr>
            <a:xfrm>
              <a:off x="2320151" y="2187783"/>
              <a:ext cx="991618" cy="1003093"/>
            </a:xfrm>
            <a:prstGeom prst="arc">
              <a:avLst>
                <a:gd name="adj1" fmla="val 1546917"/>
                <a:gd name="adj2" fmla="val 19236085"/>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53D38E82-020A-4CD0-94EC-8FFA4F6B98BC}"/>
                </a:ext>
              </a:extLst>
            </p:cNvPr>
            <p:cNvSpPr txBox="1"/>
            <p:nvPr/>
          </p:nvSpPr>
          <p:spPr>
            <a:xfrm>
              <a:off x="3613258" y="2138905"/>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W</a:t>
              </a:r>
              <a:endParaRPr lang="zh-TW" altLang="en-US" dirty="0">
                <a:latin typeface="Adobe Devanagari" panose="02040503050201020203" pitchFamily="18" charset="0"/>
                <a:cs typeface="Adobe Devanagari" panose="02040503050201020203" pitchFamily="18" charset="0"/>
              </a:endParaRPr>
            </a:p>
          </p:txBody>
        </p:sp>
        <p:sp>
          <p:nvSpPr>
            <p:cNvPr id="23" name="文字方塊 22">
              <a:extLst>
                <a:ext uri="{FF2B5EF4-FFF2-40B4-BE49-F238E27FC236}">
                  <a16:creationId xmlns:a16="http://schemas.microsoft.com/office/drawing/2014/main" id="{0DA56B76-6D1B-4551-A954-8639561C1DC3}"/>
                </a:ext>
              </a:extLst>
            </p:cNvPr>
            <p:cNvSpPr txBox="1"/>
            <p:nvPr/>
          </p:nvSpPr>
          <p:spPr>
            <a:xfrm>
              <a:off x="3613258" y="2927882"/>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U</a:t>
              </a:r>
              <a:endParaRPr lang="zh-TW" altLang="en-US" dirty="0">
                <a:latin typeface="Adobe Devanagari" panose="02040503050201020203" pitchFamily="18" charset="0"/>
                <a:cs typeface="Adobe Devanagari" panose="02040503050201020203" pitchFamily="18" charset="0"/>
              </a:endParaRPr>
            </a:p>
          </p:txBody>
        </p:sp>
        <p:sp>
          <p:nvSpPr>
            <p:cNvPr id="24" name="文字方塊 23">
              <a:extLst>
                <a:ext uri="{FF2B5EF4-FFF2-40B4-BE49-F238E27FC236}">
                  <a16:creationId xmlns:a16="http://schemas.microsoft.com/office/drawing/2014/main" id="{126C2540-3F18-4760-A812-542B13894639}"/>
                </a:ext>
              </a:extLst>
            </p:cNvPr>
            <p:cNvSpPr txBox="1"/>
            <p:nvPr/>
          </p:nvSpPr>
          <p:spPr>
            <a:xfrm>
              <a:off x="1945708" y="2517348"/>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V</a:t>
              </a:r>
              <a:endParaRPr lang="zh-TW" altLang="en-US" dirty="0">
                <a:latin typeface="Adobe Devanagari" panose="02040503050201020203" pitchFamily="18" charset="0"/>
                <a:cs typeface="Adobe Devanagari" panose="02040503050201020203"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713225" y="445025"/>
            <a:ext cx="6109606" cy="572700"/>
          </a:xfrm>
          <a:prstGeom prst="rect">
            <a:avLst/>
          </a:prstGeom>
        </p:spPr>
        <p:txBody>
          <a:bodyPr spcFirstLastPara="1" wrap="square" lIns="91425" tIns="91425" rIns="91425" bIns="91425" anchor="t" anchorCtr="0">
            <a:noAutofit/>
          </a:bodyPr>
          <a:lstStyle/>
          <a:p>
            <a:pPr lvl="0"/>
            <a:r>
              <a:rPr lang="en" altLang="zh-TW" dirty="0"/>
              <a:t>Recurrent Neural Network (RNN)</a:t>
            </a:r>
            <a:endParaRPr dirty="0"/>
          </a:p>
        </p:txBody>
      </p:sp>
      <p:sp>
        <p:nvSpPr>
          <p:cNvPr id="331" name="Google Shape;331;p41"/>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32" name="Google Shape;332;p41"/>
          <p:cNvPicPr preferRelativeResize="0"/>
          <p:nvPr/>
        </p:nvPicPr>
        <p:blipFill rotWithShape="1">
          <a:blip r:embed="rId3">
            <a:alphaModFix/>
          </a:blip>
          <a:srcRect l="24448" t="22604" r="61257" b="22604"/>
          <a:stretch/>
        </p:blipFill>
        <p:spPr>
          <a:xfrm>
            <a:off x="2435469" y="2004061"/>
            <a:ext cx="1304259" cy="1666380"/>
          </a:xfrm>
          <a:prstGeom prst="rect">
            <a:avLst/>
          </a:prstGeom>
          <a:noFill/>
          <a:ln>
            <a:noFill/>
          </a:ln>
        </p:spPr>
      </p:pic>
      <p:sp>
        <p:nvSpPr>
          <p:cNvPr id="9" name="矩形: 圓角 8">
            <a:extLst>
              <a:ext uri="{FF2B5EF4-FFF2-40B4-BE49-F238E27FC236}">
                <a16:creationId xmlns:a16="http://schemas.microsoft.com/office/drawing/2014/main" id="{8151201D-FDB4-4FFD-8E82-814A68B31627}"/>
              </a:ext>
            </a:extLst>
          </p:cNvPr>
          <p:cNvSpPr/>
          <p:nvPr/>
        </p:nvSpPr>
        <p:spPr>
          <a:xfrm>
            <a:off x="4407220" y="2540578"/>
            <a:ext cx="858481"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 - 1</a:t>
            </a:r>
          </a:p>
        </p:txBody>
      </p:sp>
      <p:sp>
        <p:nvSpPr>
          <p:cNvPr id="10" name="矩形: 圓角 9">
            <a:extLst>
              <a:ext uri="{FF2B5EF4-FFF2-40B4-BE49-F238E27FC236}">
                <a16:creationId xmlns:a16="http://schemas.microsoft.com/office/drawing/2014/main" id="{E8814F1B-604C-4EDD-ACBA-BB1C10A36191}"/>
              </a:ext>
            </a:extLst>
          </p:cNvPr>
          <p:cNvSpPr/>
          <p:nvPr/>
        </p:nvSpPr>
        <p:spPr>
          <a:xfrm>
            <a:off x="5734185" y="2541718"/>
            <a:ext cx="858481"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a:t>
            </a:r>
          </a:p>
        </p:txBody>
      </p:sp>
      <p:sp>
        <p:nvSpPr>
          <p:cNvPr id="11" name="矩形: 圓角 10">
            <a:extLst>
              <a:ext uri="{FF2B5EF4-FFF2-40B4-BE49-F238E27FC236}">
                <a16:creationId xmlns:a16="http://schemas.microsoft.com/office/drawing/2014/main" id="{2F7C2E63-401A-4FEE-816B-630E56A11D9A}"/>
              </a:ext>
            </a:extLst>
          </p:cNvPr>
          <p:cNvSpPr/>
          <p:nvPr/>
        </p:nvSpPr>
        <p:spPr>
          <a:xfrm>
            <a:off x="7010924" y="2541977"/>
            <a:ext cx="858481"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 + 1</a:t>
            </a:r>
          </a:p>
        </p:txBody>
      </p:sp>
      <p:grpSp>
        <p:nvGrpSpPr>
          <p:cNvPr id="4" name="群組 3">
            <a:extLst>
              <a:ext uri="{FF2B5EF4-FFF2-40B4-BE49-F238E27FC236}">
                <a16:creationId xmlns:a16="http://schemas.microsoft.com/office/drawing/2014/main" id="{B15667CC-169C-4766-A116-87E002C4413B}"/>
              </a:ext>
            </a:extLst>
          </p:cNvPr>
          <p:cNvGrpSpPr/>
          <p:nvPr/>
        </p:nvGrpSpPr>
        <p:grpSpPr>
          <a:xfrm>
            <a:off x="4759592" y="1703070"/>
            <a:ext cx="456297" cy="457199"/>
            <a:chOff x="4759592" y="1703070"/>
            <a:chExt cx="456297" cy="457199"/>
          </a:xfrm>
        </p:grpSpPr>
        <p:sp>
          <p:nvSpPr>
            <p:cNvPr id="12" name="橢圓 11">
              <a:extLst>
                <a:ext uri="{FF2B5EF4-FFF2-40B4-BE49-F238E27FC236}">
                  <a16:creationId xmlns:a16="http://schemas.microsoft.com/office/drawing/2014/main" id="{3FA28AE0-2623-477A-B846-AE5F6326FB2D}"/>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3" name="矩形 2">
              <a:extLst>
                <a:ext uri="{FF2B5EF4-FFF2-40B4-BE49-F238E27FC236}">
                  <a16:creationId xmlns:a16="http://schemas.microsoft.com/office/drawing/2014/main" id="{852167C9-2F39-4F85-8DB8-2892C42E3A50}"/>
                </a:ext>
              </a:extLst>
            </p:cNvPr>
            <p:cNvSpPr/>
            <p:nvPr/>
          </p:nvSpPr>
          <p:spPr>
            <a:xfrm>
              <a:off x="4774743" y="1764651"/>
              <a:ext cx="441146" cy="307777"/>
            </a:xfrm>
            <a:prstGeom prst="rect">
              <a:avLst/>
            </a:prstGeom>
          </p:spPr>
          <p:txBody>
            <a:bodyPr wrap="none">
              <a:spAutoFit/>
            </a:bodyPr>
            <a:lstStyle/>
            <a:p>
              <a:pPr algn="ctr"/>
              <a:r>
                <a:rPr lang="en-US" altLang="zh-TW" b="1" dirty="0">
                  <a:solidFill>
                    <a:schemeClr val="tx1"/>
                  </a:solidFill>
                </a:rPr>
                <a:t>o</a:t>
              </a:r>
              <a:r>
                <a:rPr lang="en-US" altLang="zh-TW" b="1" baseline="-25000" dirty="0">
                  <a:solidFill>
                    <a:schemeClr val="tx1"/>
                  </a:solidFill>
                </a:rPr>
                <a:t>t-1</a:t>
              </a:r>
            </a:p>
          </p:txBody>
        </p:sp>
      </p:grpSp>
      <p:grpSp>
        <p:nvGrpSpPr>
          <p:cNvPr id="15" name="群組 14">
            <a:extLst>
              <a:ext uri="{FF2B5EF4-FFF2-40B4-BE49-F238E27FC236}">
                <a16:creationId xmlns:a16="http://schemas.microsoft.com/office/drawing/2014/main" id="{1E8FBABF-6C5B-4DF9-A264-116E7FC174BF}"/>
              </a:ext>
            </a:extLst>
          </p:cNvPr>
          <p:cNvGrpSpPr/>
          <p:nvPr/>
        </p:nvGrpSpPr>
        <p:grpSpPr>
          <a:xfrm>
            <a:off x="6066422" y="1706482"/>
            <a:ext cx="456297" cy="457199"/>
            <a:chOff x="4759592" y="1703070"/>
            <a:chExt cx="456297" cy="457199"/>
          </a:xfrm>
        </p:grpSpPr>
        <p:sp>
          <p:nvSpPr>
            <p:cNvPr id="16" name="橢圓 15">
              <a:extLst>
                <a:ext uri="{FF2B5EF4-FFF2-40B4-BE49-F238E27FC236}">
                  <a16:creationId xmlns:a16="http://schemas.microsoft.com/office/drawing/2014/main" id="{59429949-AE88-4F76-AFDC-96890EA3289B}"/>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17" name="矩形 16">
              <a:extLst>
                <a:ext uri="{FF2B5EF4-FFF2-40B4-BE49-F238E27FC236}">
                  <a16:creationId xmlns:a16="http://schemas.microsoft.com/office/drawing/2014/main" id="{192C9AA0-E048-4503-9A72-455C36C6A91F}"/>
                </a:ext>
              </a:extLst>
            </p:cNvPr>
            <p:cNvSpPr/>
            <p:nvPr/>
          </p:nvSpPr>
          <p:spPr>
            <a:xfrm>
              <a:off x="4828443" y="1764651"/>
              <a:ext cx="333745" cy="307777"/>
            </a:xfrm>
            <a:prstGeom prst="rect">
              <a:avLst/>
            </a:prstGeom>
          </p:spPr>
          <p:txBody>
            <a:bodyPr wrap="none">
              <a:spAutoFit/>
            </a:bodyPr>
            <a:lstStyle/>
            <a:p>
              <a:pPr algn="ctr"/>
              <a:r>
                <a:rPr lang="en-US" altLang="zh-TW" b="1" dirty="0" err="1">
                  <a:solidFill>
                    <a:schemeClr val="tx1"/>
                  </a:solidFill>
                </a:rPr>
                <a:t>o</a:t>
              </a:r>
              <a:r>
                <a:rPr lang="en-US" altLang="zh-TW" b="1" baseline="-25000" dirty="0" err="1">
                  <a:solidFill>
                    <a:schemeClr val="tx1"/>
                  </a:solidFill>
                </a:rPr>
                <a:t>t</a:t>
              </a:r>
              <a:endParaRPr lang="en-US" altLang="zh-TW" b="1" baseline="-25000" dirty="0">
                <a:solidFill>
                  <a:schemeClr val="tx1"/>
                </a:solidFill>
              </a:endParaRPr>
            </a:p>
          </p:txBody>
        </p:sp>
      </p:grpSp>
      <p:grpSp>
        <p:nvGrpSpPr>
          <p:cNvPr id="18" name="群組 17">
            <a:extLst>
              <a:ext uri="{FF2B5EF4-FFF2-40B4-BE49-F238E27FC236}">
                <a16:creationId xmlns:a16="http://schemas.microsoft.com/office/drawing/2014/main" id="{558F5B5C-F731-47E2-B4FA-B740C5258196}"/>
              </a:ext>
            </a:extLst>
          </p:cNvPr>
          <p:cNvGrpSpPr/>
          <p:nvPr/>
        </p:nvGrpSpPr>
        <p:grpSpPr>
          <a:xfrm>
            <a:off x="7357934" y="1703069"/>
            <a:ext cx="471604" cy="457199"/>
            <a:chOff x="4759514" y="1703070"/>
            <a:chExt cx="471604" cy="457199"/>
          </a:xfrm>
        </p:grpSpPr>
        <p:sp>
          <p:nvSpPr>
            <p:cNvPr id="19" name="橢圓 18">
              <a:extLst>
                <a:ext uri="{FF2B5EF4-FFF2-40B4-BE49-F238E27FC236}">
                  <a16:creationId xmlns:a16="http://schemas.microsoft.com/office/drawing/2014/main" id="{9DA18612-768D-4331-BD7F-12EE3A8653AB}"/>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20" name="矩形 19">
              <a:extLst>
                <a:ext uri="{FF2B5EF4-FFF2-40B4-BE49-F238E27FC236}">
                  <a16:creationId xmlns:a16="http://schemas.microsoft.com/office/drawing/2014/main" id="{0BC888F5-54CF-46A2-9A71-9E834BC2E283}"/>
                </a:ext>
              </a:extLst>
            </p:cNvPr>
            <p:cNvSpPr/>
            <p:nvPr/>
          </p:nvSpPr>
          <p:spPr>
            <a:xfrm>
              <a:off x="4759514" y="1764651"/>
              <a:ext cx="471604" cy="307777"/>
            </a:xfrm>
            <a:prstGeom prst="rect">
              <a:avLst/>
            </a:prstGeom>
          </p:spPr>
          <p:txBody>
            <a:bodyPr wrap="none">
              <a:spAutoFit/>
            </a:bodyPr>
            <a:lstStyle/>
            <a:p>
              <a:pPr algn="ctr"/>
              <a:r>
                <a:rPr lang="en-US" altLang="zh-TW" b="1" dirty="0">
                  <a:solidFill>
                    <a:schemeClr val="tx1"/>
                  </a:solidFill>
                </a:rPr>
                <a:t>o</a:t>
              </a:r>
              <a:r>
                <a:rPr lang="en-US" altLang="zh-TW" b="1" baseline="-25000" dirty="0">
                  <a:solidFill>
                    <a:schemeClr val="tx1"/>
                  </a:solidFill>
                </a:rPr>
                <a:t>t+1</a:t>
              </a:r>
            </a:p>
          </p:txBody>
        </p:sp>
      </p:grpSp>
      <p:grpSp>
        <p:nvGrpSpPr>
          <p:cNvPr id="21" name="群組 20">
            <a:extLst>
              <a:ext uri="{FF2B5EF4-FFF2-40B4-BE49-F238E27FC236}">
                <a16:creationId xmlns:a16="http://schemas.microsoft.com/office/drawing/2014/main" id="{9673A55F-FA91-4A39-96FB-A0B5FA236FD3}"/>
              </a:ext>
            </a:extLst>
          </p:cNvPr>
          <p:cNvGrpSpPr/>
          <p:nvPr/>
        </p:nvGrpSpPr>
        <p:grpSpPr>
          <a:xfrm>
            <a:off x="4759592" y="3364230"/>
            <a:ext cx="456297" cy="457199"/>
            <a:chOff x="4759592" y="1703070"/>
            <a:chExt cx="456297" cy="457199"/>
          </a:xfrm>
        </p:grpSpPr>
        <p:sp>
          <p:nvSpPr>
            <p:cNvPr id="22" name="橢圓 21">
              <a:extLst>
                <a:ext uri="{FF2B5EF4-FFF2-40B4-BE49-F238E27FC236}">
                  <a16:creationId xmlns:a16="http://schemas.microsoft.com/office/drawing/2014/main" id="{2F58E7D0-7B04-4B0E-AC13-FAAA7486059B}"/>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23" name="矩形 22">
              <a:extLst>
                <a:ext uri="{FF2B5EF4-FFF2-40B4-BE49-F238E27FC236}">
                  <a16:creationId xmlns:a16="http://schemas.microsoft.com/office/drawing/2014/main" id="{04342CFC-7535-47B1-8D76-A5F72E02A89F}"/>
                </a:ext>
              </a:extLst>
            </p:cNvPr>
            <p:cNvSpPr/>
            <p:nvPr/>
          </p:nvSpPr>
          <p:spPr>
            <a:xfrm>
              <a:off x="4779552" y="1764651"/>
              <a:ext cx="431528" cy="307777"/>
            </a:xfrm>
            <a:prstGeom prst="rect">
              <a:avLst/>
            </a:prstGeom>
          </p:spPr>
          <p:txBody>
            <a:bodyPr wrap="none">
              <a:spAutoFit/>
            </a:bodyPr>
            <a:lstStyle/>
            <a:p>
              <a:pPr algn="ctr"/>
              <a:r>
                <a:rPr lang="en-US" altLang="zh-TW" b="1" dirty="0">
                  <a:solidFill>
                    <a:schemeClr val="tx1"/>
                  </a:solidFill>
                </a:rPr>
                <a:t>x</a:t>
              </a:r>
              <a:r>
                <a:rPr lang="en-US" altLang="zh-TW" b="1" baseline="-25000" dirty="0">
                  <a:solidFill>
                    <a:schemeClr val="tx1"/>
                  </a:solidFill>
                </a:rPr>
                <a:t>t-1</a:t>
              </a:r>
            </a:p>
          </p:txBody>
        </p:sp>
      </p:grpSp>
      <p:grpSp>
        <p:nvGrpSpPr>
          <p:cNvPr id="24" name="群組 23">
            <a:extLst>
              <a:ext uri="{FF2B5EF4-FFF2-40B4-BE49-F238E27FC236}">
                <a16:creationId xmlns:a16="http://schemas.microsoft.com/office/drawing/2014/main" id="{7A86F7C9-432C-4884-AEAC-8E1FF94DB87F}"/>
              </a:ext>
            </a:extLst>
          </p:cNvPr>
          <p:cNvGrpSpPr/>
          <p:nvPr/>
        </p:nvGrpSpPr>
        <p:grpSpPr>
          <a:xfrm>
            <a:off x="6073996" y="3364230"/>
            <a:ext cx="456297" cy="457199"/>
            <a:chOff x="4759592" y="1703070"/>
            <a:chExt cx="456297" cy="457199"/>
          </a:xfrm>
        </p:grpSpPr>
        <p:sp>
          <p:nvSpPr>
            <p:cNvPr id="25" name="橢圓 24">
              <a:extLst>
                <a:ext uri="{FF2B5EF4-FFF2-40B4-BE49-F238E27FC236}">
                  <a16:creationId xmlns:a16="http://schemas.microsoft.com/office/drawing/2014/main" id="{DE67FC0D-109A-4917-B5D3-9137D462CC7E}"/>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26" name="矩形 25">
              <a:extLst>
                <a:ext uri="{FF2B5EF4-FFF2-40B4-BE49-F238E27FC236}">
                  <a16:creationId xmlns:a16="http://schemas.microsoft.com/office/drawing/2014/main" id="{C3882B0D-A5EB-4123-8091-8BE9B8588F28}"/>
                </a:ext>
              </a:extLst>
            </p:cNvPr>
            <p:cNvSpPr/>
            <p:nvPr/>
          </p:nvSpPr>
          <p:spPr>
            <a:xfrm>
              <a:off x="4833252" y="1764651"/>
              <a:ext cx="324127" cy="307777"/>
            </a:xfrm>
            <a:prstGeom prst="rect">
              <a:avLst/>
            </a:prstGeom>
          </p:spPr>
          <p:txBody>
            <a:bodyPr wrap="none">
              <a:spAutoFit/>
            </a:bodyPr>
            <a:lstStyle/>
            <a:p>
              <a:pPr algn="ctr"/>
              <a:r>
                <a:rPr lang="en-US" altLang="zh-TW" b="1" dirty="0" err="1">
                  <a:solidFill>
                    <a:schemeClr val="tx1"/>
                  </a:solidFill>
                </a:rPr>
                <a:t>x</a:t>
              </a:r>
              <a:r>
                <a:rPr lang="en-US" altLang="zh-TW" b="1" baseline="-25000" dirty="0" err="1">
                  <a:solidFill>
                    <a:schemeClr val="tx1"/>
                  </a:solidFill>
                </a:rPr>
                <a:t>t</a:t>
              </a:r>
              <a:endParaRPr lang="en-US" altLang="zh-TW" b="1" baseline="-25000" dirty="0">
                <a:solidFill>
                  <a:schemeClr val="tx1"/>
                </a:solidFill>
              </a:endParaRPr>
            </a:p>
          </p:txBody>
        </p:sp>
      </p:grpSp>
      <p:grpSp>
        <p:nvGrpSpPr>
          <p:cNvPr id="35" name="群組 34">
            <a:extLst>
              <a:ext uri="{FF2B5EF4-FFF2-40B4-BE49-F238E27FC236}">
                <a16:creationId xmlns:a16="http://schemas.microsoft.com/office/drawing/2014/main" id="{B5611D46-9E8A-435D-B791-51CE19BDF95D}"/>
              </a:ext>
            </a:extLst>
          </p:cNvPr>
          <p:cNvGrpSpPr/>
          <p:nvPr/>
        </p:nvGrpSpPr>
        <p:grpSpPr>
          <a:xfrm>
            <a:off x="7359898" y="3364230"/>
            <a:ext cx="482825" cy="457199"/>
            <a:chOff x="4753904" y="1703070"/>
            <a:chExt cx="482825" cy="457199"/>
          </a:xfrm>
        </p:grpSpPr>
        <p:sp>
          <p:nvSpPr>
            <p:cNvPr id="36" name="橢圓 35">
              <a:extLst>
                <a:ext uri="{FF2B5EF4-FFF2-40B4-BE49-F238E27FC236}">
                  <a16:creationId xmlns:a16="http://schemas.microsoft.com/office/drawing/2014/main" id="{420D4835-FDC2-4749-81EC-2493EE93CD4A}"/>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37" name="矩形 36">
              <a:extLst>
                <a:ext uri="{FF2B5EF4-FFF2-40B4-BE49-F238E27FC236}">
                  <a16:creationId xmlns:a16="http://schemas.microsoft.com/office/drawing/2014/main" id="{43D2B81A-3D9A-4C0A-89C5-0C88AC6085D9}"/>
                </a:ext>
              </a:extLst>
            </p:cNvPr>
            <p:cNvSpPr/>
            <p:nvPr/>
          </p:nvSpPr>
          <p:spPr>
            <a:xfrm>
              <a:off x="4753904" y="1764651"/>
              <a:ext cx="482825" cy="307777"/>
            </a:xfrm>
            <a:prstGeom prst="rect">
              <a:avLst/>
            </a:prstGeom>
          </p:spPr>
          <p:txBody>
            <a:bodyPr wrap="none">
              <a:spAutoFit/>
            </a:bodyPr>
            <a:lstStyle/>
            <a:p>
              <a:pPr algn="ctr"/>
              <a:r>
                <a:rPr lang="en-US" altLang="zh-TW" b="1" dirty="0">
                  <a:solidFill>
                    <a:schemeClr val="tx1"/>
                  </a:solidFill>
                </a:rPr>
                <a:t>X</a:t>
              </a:r>
              <a:r>
                <a:rPr lang="en-US" altLang="zh-TW" b="1" baseline="-25000" dirty="0">
                  <a:solidFill>
                    <a:schemeClr val="tx1"/>
                  </a:solidFill>
                </a:rPr>
                <a:t>t+1</a:t>
              </a:r>
            </a:p>
          </p:txBody>
        </p:sp>
      </p:grpSp>
      <p:grpSp>
        <p:nvGrpSpPr>
          <p:cNvPr id="38" name="群組 37">
            <a:extLst>
              <a:ext uri="{FF2B5EF4-FFF2-40B4-BE49-F238E27FC236}">
                <a16:creationId xmlns:a16="http://schemas.microsoft.com/office/drawing/2014/main" id="{EFF82D22-E9F9-4379-A43B-2088A5AB0C45}"/>
              </a:ext>
            </a:extLst>
          </p:cNvPr>
          <p:cNvGrpSpPr/>
          <p:nvPr/>
        </p:nvGrpSpPr>
        <p:grpSpPr>
          <a:xfrm>
            <a:off x="4075685" y="2697401"/>
            <a:ext cx="267715" cy="307777"/>
            <a:chOff x="4075685" y="2697401"/>
            <a:chExt cx="267715" cy="307777"/>
          </a:xfrm>
        </p:grpSpPr>
        <p:cxnSp>
          <p:nvCxnSpPr>
            <p:cNvPr id="13" name="直線單箭頭接點 12">
              <a:extLst>
                <a:ext uri="{FF2B5EF4-FFF2-40B4-BE49-F238E27FC236}">
                  <a16:creationId xmlns:a16="http://schemas.microsoft.com/office/drawing/2014/main" id="{E66AA7AF-4B7B-410B-B677-D78E3F077C61}"/>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E20C555-DE10-41D1-A951-946CFD45989F}"/>
                </a:ext>
              </a:extLst>
            </p:cNvPr>
            <p:cNvSpPr txBox="1"/>
            <p:nvPr/>
          </p:nvSpPr>
          <p:spPr>
            <a:xfrm>
              <a:off x="4075685" y="2697401"/>
              <a:ext cx="114300" cy="307777"/>
            </a:xfrm>
            <a:prstGeom prst="rect">
              <a:avLst/>
            </a:prstGeom>
            <a:noFill/>
          </p:spPr>
          <p:txBody>
            <a:bodyPr wrap="square" rtlCol="0">
              <a:spAutoFit/>
            </a:bodyPr>
            <a:lstStyle/>
            <a:p>
              <a:r>
                <a:rPr lang="en-US" altLang="zh-TW" dirty="0"/>
                <a:t>v</a:t>
              </a:r>
              <a:endParaRPr lang="zh-TW" altLang="en-US" dirty="0"/>
            </a:p>
          </p:txBody>
        </p:sp>
      </p:grpSp>
      <p:grpSp>
        <p:nvGrpSpPr>
          <p:cNvPr id="42" name="群組 41">
            <a:extLst>
              <a:ext uri="{FF2B5EF4-FFF2-40B4-BE49-F238E27FC236}">
                <a16:creationId xmlns:a16="http://schemas.microsoft.com/office/drawing/2014/main" id="{E5AA055C-96B1-4DB8-AF74-5C6D8C7A5757}"/>
              </a:ext>
            </a:extLst>
          </p:cNvPr>
          <p:cNvGrpSpPr/>
          <p:nvPr/>
        </p:nvGrpSpPr>
        <p:grpSpPr>
          <a:xfrm>
            <a:off x="5349606" y="2724290"/>
            <a:ext cx="281573" cy="276999"/>
            <a:chOff x="4084320" y="2738330"/>
            <a:chExt cx="259080" cy="276999"/>
          </a:xfrm>
        </p:grpSpPr>
        <p:cxnSp>
          <p:nvCxnSpPr>
            <p:cNvPr id="43" name="直線單箭頭接點 42">
              <a:extLst>
                <a:ext uri="{FF2B5EF4-FFF2-40B4-BE49-F238E27FC236}">
                  <a16:creationId xmlns:a16="http://schemas.microsoft.com/office/drawing/2014/main" id="{0DA4FE09-61CF-48CD-9826-2574CAA4B4DC}"/>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EC3271E9-C58C-42B3-8255-B416C6A4AAFF}"/>
                </a:ext>
              </a:extLst>
            </p:cNvPr>
            <p:cNvSpPr txBox="1"/>
            <p:nvPr/>
          </p:nvSpPr>
          <p:spPr>
            <a:xfrm>
              <a:off x="4096374" y="2738330"/>
              <a:ext cx="206333" cy="276999"/>
            </a:xfrm>
            <a:prstGeom prst="rect">
              <a:avLst/>
            </a:prstGeom>
            <a:noFill/>
          </p:spPr>
          <p:txBody>
            <a:bodyPr wrap="square" rtlCol="0">
              <a:spAutoFit/>
            </a:bodyPr>
            <a:lstStyle/>
            <a:p>
              <a:r>
                <a:rPr lang="en-US" altLang="zh-TW" sz="1200" dirty="0"/>
                <a:t>V</a:t>
              </a:r>
              <a:endParaRPr lang="zh-TW" altLang="en-US" sz="1200" dirty="0"/>
            </a:p>
          </p:txBody>
        </p:sp>
      </p:grpSp>
      <p:grpSp>
        <p:nvGrpSpPr>
          <p:cNvPr id="45" name="群組 44">
            <a:extLst>
              <a:ext uri="{FF2B5EF4-FFF2-40B4-BE49-F238E27FC236}">
                <a16:creationId xmlns:a16="http://schemas.microsoft.com/office/drawing/2014/main" id="{D590CE4F-438C-4F95-B094-191C40B8D902}"/>
              </a:ext>
            </a:extLst>
          </p:cNvPr>
          <p:cNvGrpSpPr/>
          <p:nvPr/>
        </p:nvGrpSpPr>
        <p:grpSpPr>
          <a:xfrm>
            <a:off x="4987723" y="2228850"/>
            <a:ext cx="268351" cy="289608"/>
            <a:chOff x="4050199" y="2727261"/>
            <a:chExt cx="114300" cy="289608"/>
          </a:xfrm>
        </p:grpSpPr>
        <p:cxnSp>
          <p:nvCxnSpPr>
            <p:cNvPr id="46" name="直線單箭頭接點 45">
              <a:extLst>
                <a:ext uri="{FF2B5EF4-FFF2-40B4-BE49-F238E27FC236}">
                  <a16:creationId xmlns:a16="http://schemas.microsoft.com/office/drawing/2014/main" id="{640CE48A-D824-409D-9D8E-E965A01CFD84}"/>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184DAB0D-E39C-4191-8C93-6AD2D356C2D6}"/>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52" name="群組 51">
            <a:extLst>
              <a:ext uri="{FF2B5EF4-FFF2-40B4-BE49-F238E27FC236}">
                <a16:creationId xmlns:a16="http://schemas.microsoft.com/office/drawing/2014/main" id="{53FA3DCA-32B1-471C-B117-9F606613ABD9}"/>
              </a:ext>
            </a:extLst>
          </p:cNvPr>
          <p:cNvGrpSpPr/>
          <p:nvPr/>
        </p:nvGrpSpPr>
        <p:grpSpPr>
          <a:xfrm>
            <a:off x="4995324" y="3024746"/>
            <a:ext cx="309624" cy="301913"/>
            <a:chOff x="4050199" y="2727261"/>
            <a:chExt cx="138903" cy="301913"/>
          </a:xfrm>
        </p:grpSpPr>
        <p:cxnSp>
          <p:nvCxnSpPr>
            <p:cNvPr id="53" name="直線單箭頭接點 52">
              <a:extLst>
                <a:ext uri="{FF2B5EF4-FFF2-40B4-BE49-F238E27FC236}">
                  <a16:creationId xmlns:a16="http://schemas.microsoft.com/office/drawing/2014/main" id="{E86F1AD5-C8F1-43BC-9023-0695C39BC141}"/>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B0A1A5AB-5CE1-4012-B2B9-DF9A9787145A}"/>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grpSp>
        <p:nvGrpSpPr>
          <p:cNvPr id="65" name="群組 64">
            <a:extLst>
              <a:ext uri="{FF2B5EF4-FFF2-40B4-BE49-F238E27FC236}">
                <a16:creationId xmlns:a16="http://schemas.microsoft.com/office/drawing/2014/main" id="{A849A760-3BB0-4363-8788-A10DB250604A}"/>
              </a:ext>
            </a:extLst>
          </p:cNvPr>
          <p:cNvGrpSpPr/>
          <p:nvPr/>
        </p:nvGrpSpPr>
        <p:grpSpPr>
          <a:xfrm>
            <a:off x="6668488" y="2724290"/>
            <a:ext cx="281573" cy="276999"/>
            <a:chOff x="4084320" y="2738330"/>
            <a:chExt cx="259080" cy="276999"/>
          </a:xfrm>
        </p:grpSpPr>
        <p:cxnSp>
          <p:nvCxnSpPr>
            <p:cNvPr id="66" name="直線單箭頭接點 65">
              <a:extLst>
                <a:ext uri="{FF2B5EF4-FFF2-40B4-BE49-F238E27FC236}">
                  <a16:creationId xmlns:a16="http://schemas.microsoft.com/office/drawing/2014/main" id="{DCCA77D9-6B62-4951-B51E-3F918E2A2BF9}"/>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2FFA2F4B-CC71-4398-8DD8-CA8A8EE48E8D}"/>
                </a:ext>
              </a:extLst>
            </p:cNvPr>
            <p:cNvSpPr txBox="1"/>
            <p:nvPr/>
          </p:nvSpPr>
          <p:spPr>
            <a:xfrm>
              <a:off x="4096374" y="2738330"/>
              <a:ext cx="206333" cy="276999"/>
            </a:xfrm>
            <a:prstGeom prst="rect">
              <a:avLst/>
            </a:prstGeom>
            <a:noFill/>
          </p:spPr>
          <p:txBody>
            <a:bodyPr wrap="square" rtlCol="0">
              <a:spAutoFit/>
            </a:bodyPr>
            <a:lstStyle/>
            <a:p>
              <a:r>
                <a:rPr lang="en-US" altLang="zh-TW" sz="1200" dirty="0"/>
                <a:t>V</a:t>
              </a:r>
              <a:endParaRPr lang="zh-TW" altLang="en-US" sz="1200" dirty="0"/>
            </a:p>
          </p:txBody>
        </p:sp>
      </p:grpSp>
      <p:grpSp>
        <p:nvGrpSpPr>
          <p:cNvPr id="68" name="群組 67">
            <a:extLst>
              <a:ext uri="{FF2B5EF4-FFF2-40B4-BE49-F238E27FC236}">
                <a16:creationId xmlns:a16="http://schemas.microsoft.com/office/drawing/2014/main" id="{F4B6ADA6-AA4D-495F-985E-E1E822A8F00D}"/>
              </a:ext>
            </a:extLst>
          </p:cNvPr>
          <p:cNvGrpSpPr/>
          <p:nvPr/>
        </p:nvGrpSpPr>
        <p:grpSpPr>
          <a:xfrm>
            <a:off x="6306605" y="2228850"/>
            <a:ext cx="268351" cy="289608"/>
            <a:chOff x="4050199" y="2727261"/>
            <a:chExt cx="114300" cy="289608"/>
          </a:xfrm>
        </p:grpSpPr>
        <p:cxnSp>
          <p:nvCxnSpPr>
            <p:cNvPr id="69" name="直線單箭頭接點 68">
              <a:extLst>
                <a:ext uri="{FF2B5EF4-FFF2-40B4-BE49-F238E27FC236}">
                  <a16:creationId xmlns:a16="http://schemas.microsoft.com/office/drawing/2014/main" id="{838D7B63-2D13-4403-84E7-98D569C08715}"/>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078AD55F-62CC-4D52-96A3-C4C44E12D9F2}"/>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71" name="群組 70">
            <a:extLst>
              <a:ext uri="{FF2B5EF4-FFF2-40B4-BE49-F238E27FC236}">
                <a16:creationId xmlns:a16="http://schemas.microsoft.com/office/drawing/2014/main" id="{AE5F6035-481E-4EE5-9063-34C9EB03C152}"/>
              </a:ext>
            </a:extLst>
          </p:cNvPr>
          <p:cNvGrpSpPr/>
          <p:nvPr/>
        </p:nvGrpSpPr>
        <p:grpSpPr>
          <a:xfrm>
            <a:off x="6314206" y="3024746"/>
            <a:ext cx="309624" cy="301913"/>
            <a:chOff x="4050199" y="2727261"/>
            <a:chExt cx="138903" cy="301913"/>
          </a:xfrm>
        </p:grpSpPr>
        <p:cxnSp>
          <p:nvCxnSpPr>
            <p:cNvPr id="72" name="直線單箭頭接點 71">
              <a:extLst>
                <a:ext uri="{FF2B5EF4-FFF2-40B4-BE49-F238E27FC236}">
                  <a16:creationId xmlns:a16="http://schemas.microsoft.com/office/drawing/2014/main" id="{9513E55F-223B-4C85-A74C-CF8F34856FAB}"/>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5D1F3D04-FA3C-497B-A8F7-FDF29ED89704}"/>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grpSp>
        <p:nvGrpSpPr>
          <p:cNvPr id="74" name="群組 73">
            <a:extLst>
              <a:ext uri="{FF2B5EF4-FFF2-40B4-BE49-F238E27FC236}">
                <a16:creationId xmlns:a16="http://schemas.microsoft.com/office/drawing/2014/main" id="{C10F9125-732A-45B4-812E-5F2E68452F85}"/>
              </a:ext>
            </a:extLst>
          </p:cNvPr>
          <p:cNvGrpSpPr/>
          <p:nvPr/>
        </p:nvGrpSpPr>
        <p:grpSpPr>
          <a:xfrm>
            <a:off x="7956703" y="2724290"/>
            <a:ext cx="281573" cy="276999"/>
            <a:chOff x="4084320" y="2738330"/>
            <a:chExt cx="259080" cy="276999"/>
          </a:xfrm>
        </p:grpSpPr>
        <p:cxnSp>
          <p:nvCxnSpPr>
            <p:cNvPr id="75" name="直線單箭頭接點 74">
              <a:extLst>
                <a:ext uri="{FF2B5EF4-FFF2-40B4-BE49-F238E27FC236}">
                  <a16:creationId xmlns:a16="http://schemas.microsoft.com/office/drawing/2014/main" id="{30A686AE-EF52-4016-9254-BF7CFF22D375}"/>
                </a:ext>
              </a:extLst>
            </p:cNvPr>
            <p:cNvCxnSpPr/>
            <p:nvPr/>
          </p:nvCxnSpPr>
          <p:spPr>
            <a:xfrm>
              <a:off x="4084320" y="2743464"/>
              <a:ext cx="2590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5EFFBB00-40E2-42DC-8C2A-9FBC9AE453A0}"/>
                </a:ext>
              </a:extLst>
            </p:cNvPr>
            <p:cNvSpPr txBox="1"/>
            <p:nvPr/>
          </p:nvSpPr>
          <p:spPr>
            <a:xfrm>
              <a:off x="4096374" y="2738330"/>
              <a:ext cx="206333" cy="276999"/>
            </a:xfrm>
            <a:prstGeom prst="rect">
              <a:avLst/>
            </a:prstGeom>
            <a:noFill/>
          </p:spPr>
          <p:txBody>
            <a:bodyPr wrap="square" rtlCol="0">
              <a:spAutoFit/>
            </a:bodyPr>
            <a:lstStyle/>
            <a:p>
              <a:r>
                <a:rPr lang="en-US" altLang="zh-TW" sz="1200" dirty="0"/>
                <a:t>V</a:t>
              </a:r>
              <a:endParaRPr lang="zh-TW" altLang="en-US" sz="1200" dirty="0"/>
            </a:p>
          </p:txBody>
        </p:sp>
      </p:grpSp>
      <p:grpSp>
        <p:nvGrpSpPr>
          <p:cNvPr id="77" name="群組 76">
            <a:extLst>
              <a:ext uri="{FF2B5EF4-FFF2-40B4-BE49-F238E27FC236}">
                <a16:creationId xmlns:a16="http://schemas.microsoft.com/office/drawing/2014/main" id="{097834DB-6CCD-4FB9-9A6D-1D5DCA6042D4}"/>
              </a:ext>
            </a:extLst>
          </p:cNvPr>
          <p:cNvGrpSpPr/>
          <p:nvPr/>
        </p:nvGrpSpPr>
        <p:grpSpPr>
          <a:xfrm>
            <a:off x="7594820" y="2228850"/>
            <a:ext cx="268351" cy="289608"/>
            <a:chOff x="4050199" y="2727261"/>
            <a:chExt cx="114300" cy="289608"/>
          </a:xfrm>
        </p:grpSpPr>
        <p:cxnSp>
          <p:nvCxnSpPr>
            <p:cNvPr id="78" name="直線單箭頭接點 77">
              <a:extLst>
                <a:ext uri="{FF2B5EF4-FFF2-40B4-BE49-F238E27FC236}">
                  <a16:creationId xmlns:a16="http://schemas.microsoft.com/office/drawing/2014/main" id="{AD430754-7F5E-4B46-A690-BF32FA69FD9F}"/>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24FEDC56-9346-465C-9E12-AA518184B365}"/>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80" name="群組 79">
            <a:extLst>
              <a:ext uri="{FF2B5EF4-FFF2-40B4-BE49-F238E27FC236}">
                <a16:creationId xmlns:a16="http://schemas.microsoft.com/office/drawing/2014/main" id="{462EB8A4-7103-4269-8A02-EDABEF1889FD}"/>
              </a:ext>
            </a:extLst>
          </p:cNvPr>
          <p:cNvGrpSpPr/>
          <p:nvPr/>
        </p:nvGrpSpPr>
        <p:grpSpPr>
          <a:xfrm>
            <a:off x="7602421" y="3024746"/>
            <a:ext cx="309624" cy="301913"/>
            <a:chOff x="4050199" y="2727261"/>
            <a:chExt cx="138903" cy="301913"/>
          </a:xfrm>
        </p:grpSpPr>
        <p:cxnSp>
          <p:nvCxnSpPr>
            <p:cNvPr id="81" name="直線單箭頭接點 80">
              <a:extLst>
                <a:ext uri="{FF2B5EF4-FFF2-40B4-BE49-F238E27FC236}">
                  <a16:creationId xmlns:a16="http://schemas.microsoft.com/office/drawing/2014/main" id="{4F4AB3F6-BE6E-4001-8EE6-43309E3E3663}"/>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F1AE31E9-F0BA-41DA-868F-74C5F8F24692}"/>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sp>
        <p:nvSpPr>
          <p:cNvPr id="49" name="文字方塊 48">
            <a:extLst>
              <a:ext uri="{FF2B5EF4-FFF2-40B4-BE49-F238E27FC236}">
                <a16:creationId xmlns:a16="http://schemas.microsoft.com/office/drawing/2014/main" id="{15EAD4AE-EC29-48E8-BDE1-90E9650BCE50}"/>
              </a:ext>
            </a:extLst>
          </p:cNvPr>
          <p:cNvSpPr txBox="1"/>
          <p:nvPr/>
        </p:nvSpPr>
        <p:spPr>
          <a:xfrm>
            <a:off x="3676191" y="2512735"/>
            <a:ext cx="280772" cy="369332"/>
          </a:xfrm>
          <a:prstGeom prst="rect">
            <a:avLst/>
          </a:prstGeom>
          <a:noFill/>
        </p:spPr>
        <p:txBody>
          <a:bodyPr wrap="square" rtlCol="0">
            <a:spAutoFit/>
          </a:bodyPr>
          <a:lstStyle/>
          <a:p>
            <a:r>
              <a:rPr lang="en-US" altLang="zh-TW" sz="1800" b="1" dirty="0"/>
              <a:t>…</a:t>
            </a:r>
            <a:endParaRPr lang="zh-TW" altLang="en-US" sz="1800" b="1" dirty="0"/>
          </a:p>
        </p:txBody>
      </p:sp>
      <p:sp>
        <p:nvSpPr>
          <p:cNvPr id="84" name="文字方塊 83">
            <a:extLst>
              <a:ext uri="{FF2B5EF4-FFF2-40B4-BE49-F238E27FC236}">
                <a16:creationId xmlns:a16="http://schemas.microsoft.com/office/drawing/2014/main" id="{780E4F0A-8D03-41DE-A71A-994E5BB4ED4F}"/>
              </a:ext>
            </a:extLst>
          </p:cNvPr>
          <p:cNvSpPr txBox="1"/>
          <p:nvPr/>
        </p:nvSpPr>
        <p:spPr>
          <a:xfrm>
            <a:off x="8238275" y="2512735"/>
            <a:ext cx="280772" cy="369332"/>
          </a:xfrm>
          <a:prstGeom prst="rect">
            <a:avLst/>
          </a:prstGeom>
          <a:noFill/>
        </p:spPr>
        <p:txBody>
          <a:bodyPr wrap="square" rtlCol="0">
            <a:spAutoFit/>
          </a:bodyPr>
          <a:lstStyle/>
          <a:p>
            <a:r>
              <a:rPr lang="en-US" altLang="zh-TW" sz="1800" b="1" dirty="0"/>
              <a:t>…</a:t>
            </a:r>
            <a:endParaRPr lang="zh-TW" altLang="en-US" sz="1800" b="1" dirty="0"/>
          </a:p>
        </p:txBody>
      </p:sp>
      <p:grpSp>
        <p:nvGrpSpPr>
          <p:cNvPr id="60" name="群組 59">
            <a:extLst>
              <a:ext uri="{FF2B5EF4-FFF2-40B4-BE49-F238E27FC236}">
                <a16:creationId xmlns:a16="http://schemas.microsoft.com/office/drawing/2014/main" id="{0BC73EE8-5E99-44A4-BC79-84D99714C399}"/>
              </a:ext>
            </a:extLst>
          </p:cNvPr>
          <p:cNvGrpSpPr/>
          <p:nvPr/>
        </p:nvGrpSpPr>
        <p:grpSpPr>
          <a:xfrm>
            <a:off x="293346" y="1703069"/>
            <a:ext cx="1976222" cy="2115260"/>
            <a:chOff x="1945708" y="1592408"/>
            <a:chExt cx="1976222" cy="2115260"/>
          </a:xfrm>
        </p:grpSpPr>
        <p:sp>
          <p:nvSpPr>
            <p:cNvPr id="61" name="橢圓 60">
              <a:extLst>
                <a:ext uri="{FF2B5EF4-FFF2-40B4-BE49-F238E27FC236}">
                  <a16:creationId xmlns:a16="http://schemas.microsoft.com/office/drawing/2014/main" id="{FF895377-937B-47C0-896C-41C8668AC741}"/>
                </a:ext>
              </a:extLst>
            </p:cNvPr>
            <p:cNvSpPr/>
            <p:nvPr/>
          </p:nvSpPr>
          <p:spPr>
            <a:xfrm>
              <a:off x="3332401" y="1592408"/>
              <a:ext cx="461961" cy="462024"/>
            </a:xfrm>
            <a:prstGeom prst="ellipse">
              <a:avLst/>
            </a:prstGeom>
            <a:solidFill>
              <a:srgbClr val="E9AFC6"/>
            </a:solidFill>
            <a:ln w="12700">
              <a:solidFill>
                <a:srgbClr val="AB0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o</a:t>
              </a:r>
              <a:endParaRPr lang="zh-TW" altLang="en-US" b="1" dirty="0">
                <a:solidFill>
                  <a:schemeClr val="tx1"/>
                </a:solidFill>
              </a:endParaRPr>
            </a:p>
          </p:txBody>
        </p:sp>
        <p:sp>
          <p:nvSpPr>
            <p:cNvPr id="62" name="矩形: 圓角 61">
              <a:extLst>
                <a:ext uri="{FF2B5EF4-FFF2-40B4-BE49-F238E27FC236}">
                  <a16:creationId xmlns:a16="http://schemas.microsoft.com/office/drawing/2014/main" id="{12B32759-C960-478D-BFC5-9C8233A7679A}"/>
                </a:ext>
              </a:extLst>
            </p:cNvPr>
            <p:cNvSpPr/>
            <p:nvPr/>
          </p:nvSpPr>
          <p:spPr>
            <a:xfrm>
              <a:off x="2968072" y="2426145"/>
              <a:ext cx="888087" cy="423088"/>
            </a:xfrm>
            <a:prstGeom prst="roundRect">
              <a:avLst/>
            </a:prstGeom>
            <a:solidFill>
              <a:srgbClr val="87AADE"/>
            </a:solidFill>
            <a:ln w="19050">
              <a:solidFill>
                <a:srgbClr val="527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h</a:t>
              </a:r>
              <a:endParaRPr lang="zh-TW" altLang="en-US" b="1" dirty="0">
                <a:solidFill>
                  <a:schemeClr val="tx1"/>
                </a:solidFill>
              </a:endParaRPr>
            </a:p>
          </p:txBody>
        </p:sp>
        <p:sp>
          <p:nvSpPr>
            <p:cNvPr id="63" name="橢圓 62">
              <a:extLst>
                <a:ext uri="{FF2B5EF4-FFF2-40B4-BE49-F238E27FC236}">
                  <a16:creationId xmlns:a16="http://schemas.microsoft.com/office/drawing/2014/main" id="{3EC2A8B1-01F2-42E6-9C79-5FDA147739E4}"/>
                </a:ext>
              </a:extLst>
            </p:cNvPr>
            <p:cNvSpPr/>
            <p:nvPr/>
          </p:nvSpPr>
          <p:spPr>
            <a:xfrm>
              <a:off x="3335492" y="3245644"/>
              <a:ext cx="461961" cy="462024"/>
            </a:xfrm>
            <a:prstGeom prst="ellipse">
              <a:avLst/>
            </a:prstGeom>
            <a:solidFill>
              <a:srgbClr val="AADE87"/>
            </a:solidFill>
            <a:ln w="12700">
              <a:solidFill>
                <a:srgbClr val="284B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x</a:t>
              </a:r>
              <a:endParaRPr lang="zh-TW" altLang="en-US" b="1" dirty="0">
                <a:solidFill>
                  <a:schemeClr val="tx1"/>
                </a:solidFill>
              </a:endParaRPr>
            </a:p>
          </p:txBody>
        </p:sp>
        <p:cxnSp>
          <p:nvCxnSpPr>
            <p:cNvPr id="64" name="直線單箭頭接點 63">
              <a:extLst>
                <a:ext uri="{FF2B5EF4-FFF2-40B4-BE49-F238E27FC236}">
                  <a16:creationId xmlns:a16="http://schemas.microsoft.com/office/drawing/2014/main" id="{D351BCF1-16CD-4BD8-BD24-E2CFFB46458F}"/>
                </a:ext>
              </a:extLst>
            </p:cNvPr>
            <p:cNvCxnSpPr/>
            <p:nvPr/>
          </p:nvCxnSpPr>
          <p:spPr>
            <a:xfrm flipV="1">
              <a:off x="3563381" y="2095500"/>
              <a:ext cx="0" cy="2809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7B604E66-D6AE-4733-AB20-D9569A162471}"/>
                </a:ext>
              </a:extLst>
            </p:cNvPr>
            <p:cNvCxnSpPr/>
            <p:nvPr/>
          </p:nvCxnSpPr>
          <p:spPr>
            <a:xfrm flipV="1">
              <a:off x="3563381" y="2909888"/>
              <a:ext cx="0" cy="2809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弧形 84">
              <a:extLst>
                <a:ext uri="{FF2B5EF4-FFF2-40B4-BE49-F238E27FC236}">
                  <a16:creationId xmlns:a16="http://schemas.microsoft.com/office/drawing/2014/main" id="{2CB82CD6-5744-4B66-A795-3FB34F83C841}"/>
                </a:ext>
              </a:extLst>
            </p:cNvPr>
            <p:cNvSpPr/>
            <p:nvPr/>
          </p:nvSpPr>
          <p:spPr>
            <a:xfrm>
              <a:off x="2320151" y="2187783"/>
              <a:ext cx="991618" cy="1003093"/>
            </a:xfrm>
            <a:prstGeom prst="arc">
              <a:avLst>
                <a:gd name="adj1" fmla="val 1546917"/>
                <a:gd name="adj2" fmla="val 19236085"/>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6" name="文字方塊 85">
              <a:extLst>
                <a:ext uri="{FF2B5EF4-FFF2-40B4-BE49-F238E27FC236}">
                  <a16:creationId xmlns:a16="http://schemas.microsoft.com/office/drawing/2014/main" id="{AD13A8AE-28AB-44ED-886E-301F128D5072}"/>
                </a:ext>
              </a:extLst>
            </p:cNvPr>
            <p:cNvSpPr txBox="1"/>
            <p:nvPr/>
          </p:nvSpPr>
          <p:spPr>
            <a:xfrm>
              <a:off x="3613258" y="2138905"/>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W</a:t>
              </a:r>
              <a:endParaRPr lang="zh-TW" altLang="en-US" dirty="0">
                <a:latin typeface="Adobe Devanagari" panose="02040503050201020203" pitchFamily="18" charset="0"/>
                <a:cs typeface="Adobe Devanagari" panose="02040503050201020203" pitchFamily="18" charset="0"/>
              </a:endParaRPr>
            </a:p>
          </p:txBody>
        </p:sp>
        <p:sp>
          <p:nvSpPr>
            <p:cNvPr id="87" name="文字方塊 86">
              <a:extLst>
                <a:ext uri="{FF2B5EF4-FFF2-40B4-BE49-F238E27FC236}">
                  <a16:creationId xmlns:a16="http://schemas.microsoft.com/office/drawing/2014/main" id="{FFF3BF5F-EAE6-4BED-9BAE-151CEE7DBC0F}"/>
                </a:ext>
              </a:extLst>
            </p:cNvPr>
            <p:cNvSpPr txBox="1"/>
            <p:nvPr/>
          </p:nvSpPr>
          <p:spPr>
            <a:xfrm>
              <a:off x="3613258" y="2927882"/>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U</a:t>
              </a:r>
              <a:endParaRPr lang="zh-TW" altLang="en-US" dirty="0">
                <a:latin typeface="Adobe Devanagari" panose="02040503050201020203" pitchFamily="18" charset="0"/>
                <a:cs typeface="Adobe Devanagari" panose="02040503050201020203" pitchFamily="18" charset="0"/>
              </a:endParaRPr>
            </a:p>
          </p:txBody>
        </p:sp>
        <p:sp>
          <p:nvSpPr>
            <p:cNvPr id="88" name="文字方塊 87">
              <a:extLst>
                <a:ext uri="{FF2B5EF4-FFF2-40B4-BE49-F238E27FC236}">
                  <a16:creationId xmlns:a16="http://schemas.microsoft.com/office/drawing/2014/main" id="{26D80FBA-69F6-4FA5-B2B6-A99982C5159E}"/>
                </a:ext>
              </a:extLst>
            </p:cNvPr>
            <p:cNvSpPr txBox="1"/>
            <p:nvPr/>
          </p:nvSpPr>
          <p:spPr>
            <a:xfrm>
              <a:off x="1945708" y="2517348"/>
              <a:ext cx="308672" cy="307777"/>
            </a:xfrm>
            <a:prstGeom prst="rect">
              <a:avLst/>
            </a:prstGeom>
            <a:noFill/>
          </p:spPr>
          <p:txBody>
            <a:bodyPr wrap="square" rtlCol="0">
              <a:spAutoFit/>
            </a:bodyPr>
            <a:lstStyle/>
            <a:p>
              <a:r>
                <a:rPr lang="en-US" altLang="zh-TW" dirty="0">
                  <a:latin typeface="Adobe Devanagari" panose="02040503050201020203" pitchFamily="18" charset="0"/>
                  <a:cs typeface="Adobe Devanagari" panose="02040503050201020203" pitchFamily="18" charset="0"/>
                </a:rPr>
                <a:t>V</a:t>
              </a:r>
              <a:endParaRPr lang="zh-TW" altLang="en-US" dirty="0">
                <a:latin typeface="Adobe Devanagari" panose="02040503050201020203" pitchFamily="18" charset="0"/>
                <a:cs typeface="Adobe Devanagari" panose="02040503050201020203" pitchFamily="18" charset="0"/>
              </a:endParaRPr>
            </a:p>
          </p:txBody>
        </p:sp>
      </p:grpSp>
    </p:spTree>
    <p:extLst>
      <p:ext uri="{BB962C8B-B14F-4D97-AF65-F5344CB8AC3E}">
        <p14:creationId xmlns:p14="http://schemas.microsoft.com/office/powerpoint/2010/main" val="2702234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42"/>
          <p:cNvSpPr txBox="1">
            <a:spLocks noGrp="1"/>
          </p:cNvSpPr>
          <p:nvPr>
            <p:ph type="title"/>
          </p:nvPr>
        </p:nvSpPr>
        <p:spPr>
          <a:xfrm>
            <a:off x="713225" y="445025"/>
            <a:ext cx="5794500" cy="57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3100"/>
              <a:buFont typeface="Arial"/>
              <a:buNone/>
            </a:pPr>
            <a:r>
              <a:rPr lang="en" dirty="0"/>
              <a:t>Recurrent Neural Network (RNN)</a:t>
            </a:r>
            <a:endParaRPr dirty="0"/>
          </a:p>
          <a:p>
            <a:pPr marL="0" lvl="0" indent="0" algn="l" rtl="0">
              <a:spcBef>
                <a:spcPts val="0"/>
              </a:spcBef>
              <a:spcAft>
                <a:spcPts val="0"/>
              </a:spcAft>
              <a:buNone/>
            </a:pPr>
            <a:endParaRPr dirty="0"/>
          </a:p>
        </p:txBody>
      </p:sp>
      <p:sp>
        <p:nvSpPr>
          <p:cNvPr id="339" name="Google Shape;339;p42"/>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文字方塊 1">
            <a:extLst>
              <a:ext uri="{FF2B5EF4-FFF2-40B4-BE49-F238E27FC236}">
                <a16:creationId xmlns:a16="http://schemas.microsoft.com/office/drawing/2014/main" id="{B14414F1-BB49-4194-B862-E7602B701DF9}"/>
              </a:ext>
            </a:extLst>
          </p:cNvPr>
          <p:cNvSpPr txBox="1"/>
          <p:nvPr/>
        </p:nvSpPr>
        <p:spPr>
          <a:xfrm>
            <a:off x="1126859" y="1227943"/>
            <a:ext cx="2308860" cy="400110"/>
          </a:xfrm>
          <a:prstGeom prst="rect">
            <a:avLst/>
          </a:prstGeom>
          <a:noFill/>
        </p:spPr>
        <p:txBody>
          <a:bodyPr wrap="square" rtlCol="0">
            <a:spAutoFit/>
          </a:bodyPr>
          <a:lstStyle/>
          <a:p>
            <a:pPr algn="ctr"/>
            <a:r>
              <a:rPr lang="en-US" altLang="zh-TW" sz="2000" b="1" dirty="0"/>
              <a:t>Elman Network</a:t>
            </a:r>
            <a:endParaRPr lang="zh-TW" altLang="en-US" sz="2000" b="1" dirty="0"/>
          </a:p>
        </p:txBody>
      </p:sp>
      <p:grpSp>
        <p:nvGrpSpPr>
          <p:cNvPr id="4" name="群組 3">
            <a:extLst>
              <a:ext uri="{FF2B5EF4-FFF2-40B4-BE49-F238E27FC236}">
                <a16:creationId xmlns:a16="http://schemas.microsoft.com/office/drawing/2014/main" id="{4D93B813-80FD-40D8-94CB-224A12E6A4DD}"/>
              </a:ext>
            </a:extLst>
          </p:cNvPr>
          <p:cNvGrpSpPr/>
          <p:nvPr/>
        </p:nvGrpSpPr>
        <p:grpSpPr>
          <a:xfrm>
            <a:off x="926996" y="1869622"/>
            <a:ext cx="2692200" cy="2118359"/>
            <a:chOff x="1307996" y="2000250"/>
            <a:chExt cx="2692200" cy="2118359"/>
          </a:xfrm>
        </p:grpSpPr>
        <p:sp>
          <p:nvSpPr>
            <p:cNvPr id="10" name="矩形: 圓角 9">
              <a:extLst>
                <a:ext uri="{FF2B5EF4-FFF2-40B4-BE49-F238E27FC236}">
                  <a16:creationId xmlns:a16="http://schemas.microsoft.com/office/drawing/2014/main" id="{DDD1BF92-D4FA-40A5-8FD0-F9852D642338}"/>
                </a:ext>
              </a:extLst>
            </p:cNvPr>
            <p:cNvSpPr/>
            <p:nvPr/>
          </p:nvSpPr>
          <p:spPr>
            <a:xfrm>
              <a:off x="1786466" y="2837758"/>
              <a:ext cx="516269"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a:t>
              </a:r>
              <a:r>
                <a:rPr lang="en-US" altLang="zh-TW" sz="1600" b="1" baseline="-25000" dirty="0">
                  <a:solidFill>
                    <a:schemeClr val="tx1"/>
                  </a:solidFill>
                </a:rPr>
                <a:t>t-1</a:t>
              </a:r>
            </a:p>
          </p:txBody>
        </p:sp>
        <p:sp>
          <p:nvSpPr>
            <p:cNvPr id="11" name="矩形: 圓角 10">
              <a:extLst>
                <a:ext uri="{FF2B5EF4-FFF2-40B4-BE49-F238E27FC236}">
                  <a16:creationId xmlns:a16="http://schemas.microsoft.com/office/drawing/2014/main" id="{BA3D2981-75F4-4E2F-A935-1265FAFEAD51}"/>
                </a:ext>
              </a:extLst>
            </p:cNvPr>
            <p:cNvSpPr/>
            <p:nvPr/>
          </p:nvSpPr>
          <p:spPr>
            <a:xfrm>
              <a:off x="3111030" y="2838898"/>
              <a:ext cx="454177"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a:t>
              </a:r>
            </a:p>
          </p:txBody>
        </p:sp>
        <p:grpSp>
          <p:nvGrpSpPr>
            <p:cNvPr id="13" name="群組 12">
              <a:extLst>
                <a:ext uri="{FF2B5EF4-FFF2-40B4-BE49-F238E27FC236}">
                  <a16:creationId xmlns:a16="http://schemas.microsoft.com/office/drawing/2014/main" id="{7F5142C8-B7B1-48E2-BD58-479F5246D5D1}"/>
                </a:ext>
              </a:extLst>
            </p:cNvPr>
            <p:cNvGrpSpPr/>
            <p:nvPr/>
          </p:nvGrpSpPr>
          <p:grpSpPr>
            <a:xfrm>
              <a:off x="1796626" y="2000250"/>
              <a:ext cx="456297" cy="457199"/>
              <a:chOff x="4759592" y="1703070"/>
              <a:chExt cx="456297" cy="457199"/>
            </a:xfrm>
          </p:grpSpPr>
          <p:sp>
            <p:nvSpPr>
              <p:cNvPr id="61" name="橢圓 60">
                <a:extLst>
                  <a:ext uri="{FF2B5EF4-FFF2-40B4-BE49-F238E27FC236}">
                    <a16:creationId xmlns:a16="http://schemas.microsoft.com/office/drawing/2014/main" id="{775609F1-1957-42AA-AFED-692FC2CB180E}"/>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62" name="矩形 61">
                <a:extLst>
                  <a:ext uri="{FF2B5EF4-FFF2-40B4-BE49-F238E27FC236}">
                    <a16:creationId xmlns:a16="http://schemas.microsoft.com/office/drawing/2014/main" id="{17D37AA1-04EF-4C70-9185-A88B977C9054}"/>
                  </a:ext>
                </a:extLst>
              </p:cNvPr>
              <p:cNvSpPr/>
              <p:nvPr/>
            </p:nvSpPr>
            <p:spPr>
              <a:xfrm>
                <a:off x="4774743" y="1764651"/>
                <a:ext cx="441146" cy="307777"/>
              </a:xfrm>
              <a:prstGeom prst="rect">
                <a:avLst/>
              </a:prstGeom>
            </p:spPr>
            <p:txBody>
              <a:bodyPr wrap="none">
                <a:spAutoFit/>
              </a:bodyPr>
              <a:lstStyle/>
              <a:p>
                <a:pPr algn="ctr"/>
                <a:r>
                  <a:rPr lang="en-US" altLang="zh-TW" b="1" dirty="0">
                    <a:solidFill>
                      <a:schemeClr val="tx1"/>
                    </a:solidFill>
                  </a:rPr>
                  <a:t>o</a:t>
                </a:r>
                <a:r>
                  <a:rPr lang="en-US" altLang="zh-TW" b="1" baseline="-25000" dirty="0">
                    <a:solidFill>
                      <a:schemeClr val="tx1"/>
                    </a:solidFill>
                  </a:rPr>
                  <a:t>t-1</a:t>
                </a:r>
              </a:p>
            </p:txBody>
          </p:sp>
        </p:grpSp>
        <p:grpSp>
          <p:nvGrpSpPr>
            <p:cNvPr id="14" name="群組 13">
              <a:extLst>
                <a:ext uri="{FF2B5EF4-FFF2-40B4-BE49-F238E27FC236}">
                  <a16:creationId xmlns:a16="http://schemas.microsoft.com/office/drawing/2014/main" id="{13282857-E1BC-40C7-ADF0-DBAB1A87F4F7}"/>
                </a:ext>
              </a:extLst>
            </p:cNvPr>
            <p:cNvGrpSpPr/>
            <p:nvPr/>
          </p:nvGrpSpPr>
          <p:grpSpPr>
            <a:xfrm>
              <a:off x="3103456" y="2003662"/>
              <a:ext cx="456297" cy="457199"/>
              <a:chOff x="4759592" y="1703070"/>
              <a:chExt cx="456297" cy="457199"/>
            </a:xfrm>
          </p:grpSpPr>
          <p:sp>
            <p:nvSpPr>
              <p:cNvPr id="59" name="橢圓 58">
                <a:extLst>
                  <a:ext uri="{FF2B5EF4-FFF2-40B4-BE49-F238E27FC236}">
                    <a16:creationId xmlns:a16="http://schemas.microsoft.com/office/drawing/2014/main" id="{31B230C5-521A-4F08-B4EB-EA21A97A9CDF}"/>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60" name="矩形 59">
                <a:extLst>
                  <a:ext uri="{FF2B5EF4-FFF2-40B4-BE49-F238E27FC236}">
                    <a16:creationId xmlns:a16="http://schemas.microsoft.com/office/drawing/2014/main" id="{495D2B9A-6409-452D-85F1-FC95854AFA76}"/>
                  </a:ext>
                </a:extLst>
              </p:cNvPr>
              <p:cNvSpPr/>
              <p:nvPr/>
            </p:nvSpPr>
            <p:spPr>
              <a:xfrm>
                <a:off x="4828443" y="1764651"/>
                <a:ext cx="333745" cy="307777"/>
              </a:xfrm>
              <a:prstGeom prst="rect">
                <a:avLst/>
              </a:prstGeom>
            </p:spPr>
            <p:txBody>
              <a:bodyPr wrap="none">
                <a:spAutoFit/>
              </a:bodyPr>
              <a:lstStyle/>
              <a:p>
                <a:pPr algn="ctr"/>
                <a:r>
                  <a:rPr lang="en-US" altLang="zh-TW" b="1" dirty="0" err="1">
                    <a:solidFill>
                      <a:schemeClr val="tx1"/>
                    </a:solidFill>
                  </a:rPr>
                  <a:t>o</a:t>
                </a:r>
                <a:r>
                  <a:rPr lang="en-US" altLang="zh-TW" b="1" baseline="-25000" dirty="0" err="1">
                    <a:solidFill>
                      <a:schemeClr val="tx1"/>
                    </a:solidFill>
                  </a:rPr>
                  <a:t>t</a:t>
                </a:r>
                <a:endParaRPr lang="en-US" altLang="zh-TW" b="1" baseline="-25000" dirty="0">
                  <a:solidFill>
                    <a:schemeClr val="tx1"/>
                  </a:solidFill>
                </a:endParaRPr>
              </a:p>
            </p:txBody>
          </p:sp>
        </p:grpSp>
        <p:grpSp>
          <p:nvGrpSpPr>
            <p:cNvPr id="16" name="群組 15">
              <a:extLst>
                <a:ext uri="{FF2B5EF4-FFF2-40B4-BE49-F238E27FC236}">
                  <a16:creationId xmlns:a16="http://schemas.microsoft.com/office/drawing/2014/main" id="{BA3DB00D-E3FE-4831-8AAB-F1495DEC102B}"/>
                </a:ext>
              </a:extLst>
            </p:cNvPr>
            <p:cNvGrpSpPr/>
            <p:nvPr/>
          </p:nvGrpSpPr>
          <p:grpSpPr>
            <a:xfrm>
              <a:off x="1796626" y="3661410"/>
              <a:ext cx="456297" cy="457199"/>
              <a:chOff x="4759592" y="1703070"/>
              <a:chExt cx="456297" cy="457199"/>
            </a:xfrm>
          </p:grpSpPr>
          <p:sp>
            <p:nvSpPr>
              <p:cNvPr id="55" name="橢圓 54">
                <a:extLst>
                  <a:ext uri="{FF2B5EF4-FFF2-40B4-BE49-F238E27FC236}">
                    <a16:creationId xmlns:a16="http://schemas.microsoft.com/office/drawing/2014/main" id="{B406437C-BC42-4B5B-8EE0-29519DF11436}"/>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56" name="矩形 55">
                <a:extLst>
                  <a:ext uri="{FF2B5EF4-FFF2-40B4-BE49-F238E27FC236}">
                    <a16:creationId xmlns:a16="http://schemas.microsoft.com/office/drawing/2014/main" id="{285DDE51-4C5F-4475-A512-DC83B9A2D394}"/>
                  </a:ext>
                </a:extLst>
              </p:cNvPr>
              <p:cNvSpPr/>
              <p:nvPr/>
            </p:nvSpPr>
            <p:spPr>
              <a:xfrm>
                <a:off x="4779552" y="1764651"/>
                <a:ext cx="431528" cy="307777"/>
              </a:xfrm>
              <a:prstGeom prst="rect">
                <a:avLst/>
              </a:prstGeom>
            </p:spPr>
            <p:txBody>
              <a:bodyPr wrap="none">
                <a:spAutoFit/>
              </a:bodyPr>
              <a:lstStyle/>
              <a:p>
                <a:pPr algn="ctr"/>
                <a:r>
                  <a:rPr lang="en-US" altLang="zh-TW" b="1" dirty="0">
                    <a:solidFill>
                      <a:schemeClr val="tx1"/>
                    </a:solidFill>
                  </a:rPr>
                  <a:t>x</a:t>
                </a:r>
                <a:r>
                  <a:rPr lang="en-US" altLang="zh-TW" b="1" baseline="-25000" dirty="0">
                    <a:solidFill>
                      <a:schemeClr val="tx1"/>
                    </a:solidFill>
                  </a:rPr>
                  <a:t>t-1</a:t>
                </a:r>
              </a:p>
            </p:txBody>
          </p:sp>
        </p:grpSp>
        <p:grpSp>
          <p:nvGrpSpPr>
            <p:cNvPr id="17" name="群組 16">
              <a:extLst>
                <a:ext uri="{FF2B5EF4-FFF2-40B4-BE49-F238E27FC236}">
                  <a16:creationId xmlns:a16="http://schemas.microsoft.com/office/drawing/2014/main" id="{2B6EE4BE-E4C3-4C26-8500-F0EE9909CEBC}"/>
                </a:ext>
              </a:extLst>
            </p:cNvPr>
            <p:cNvGrpSpPr/>
            <p:nvPr/>
          </p:nvGrpSpPr>
          <p:grpSpPr>
            <a:xfrm>
              <a:off x="3111030" y="3661410"/>
              <a:ext cx="456297" cy="457199"/>
              <a:chOff x="4759592" y="1703070"/>
              <a:chExt cx="456297" cy="457199"/>
            </a:xfrm>
          </p:grpSpPr>
          <p:sp>
            <p:nvSpPr>
              <p:cNvPr id="53" name="橢圓 52">
                <a:extLst>
                  <a:ext uri="{FF2B5EF4-FFF2-40B4-BE49-F238E27FC236}">
                    <a16:creationId xmlns:a16="http://schemas.microsoft.com/office/drawing/2014/main" id="{FEDC3476-CDBF-4557-9CE8-3267AC1F732D}"/>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54" name="矩形 53">
                <a:extLst>
                  <a:ext uri="{FF2B5EF4-FFF2-40B4-BE49-F238E27FC236}">
                    <a16:creationId xmlns:a16="http://schemas.microsoft.com/office/drawing/2014/main" id="{88612262-FDD1-4082-9167-BD2F6D94D129}"/>
                  </a:ext>
                </a:extLst>
              </p:cNvPr>
              <p:cNvSpPr/>
              <p:nvPr/>
            </p:nvSpPr>
            <p:spPr>
              <a:xfrm>
                <a:off x="4833252" y="1764651"/>
                <a:ext cx="324127" cy="307777"/>
              </a:xfrm>
              <a:prstGeom prst="rect">
                <a:avLst/>
              </a:prstGeom>
            </p:spPr>
            <p:txBody>
              <a:bodyPr wrap="none">
                <a:spAutoFit/>
              </a:bodyPr>
              <a:lstStyle/>
              <a:p>
                <a:pPr algn="ctr"/>
                <a:r>
                  <a:rPr lang="en-US" altLang="zh-TW" b="1" dirty="0" err="1">
                    <a:solidFill>
                      <a:schemeClr val="tx1"/>
                    </a:solidFill>
                  </a:rPr>
                  <a:t>x</a:t>
                </a:r>
                <a:r>
                  <a:rPr lang="en-US" altLang="zh-TW" b="1" baseline="-25000" dirty="0" err="1">
                    <a:solidFill>
                      <a:schemeClr val="tx1"/>
                    </a:solidFill>
                  </a:rPr>
                  <a:t>t</a:t>
                </a:r>
                <a:endParaRPr lang="en-US" altLang="zh-TW" b="1" baseline="-25000" dirty="0">
                  <a:solidFill>
                    <a:schemeClr val="tx1"/>
                  </a:solidFill>
                </a:endParaRPr>
              </a:p>
            </p:txBody>
          </p:sp>
        </p:grpSp>
        <p:grpSp>
          <p:nvGrpSpPr>
            <p:cNvPr id="20" name="群組 19">
              <a:extLst>
                <a:ext uri="{FF2B5EF4-FFF2-40B4-BE49-F238E27FC236}">
                  <a16:creationId xmlns:a16="http://schemas.microsoft.com/office/drawing/2014/main" id="{3D9C679A-F4DD-4F67-9000-793A0924A501}"/>
                </a:ext>
              </a:extLst>
            </p:cNvPr>
            <p:cNvGrpSpPr/>
            <p:nvPr/>
          </p:nvGrpSpPr>
          <p:grpSpPr>
            <a:xfrm>
              <a:off x="2386640" y="3040640"/>
              <a:ext cx="635467" cy="461665"/>
              <a:chOff x="4084320" y="2738330"/>
              <a:chExt cx="259080" cy="495999"/>
            </a:xfrm>
          </p:grpSpPr>
          <p:cxnSp>
            <p:nvCxnSpPr>
              <p:cNvPr id="47" name="直線單箭頭接點 46">
                <a:extLst>
                  <a:ext uri="{FF2B5EF4-FFF2-40B4-BE49-F238E27FC236}">
                    <a16:creationId xmlns:a16="http://schemas.microsoft.com/office/drawing/2014/main" id="{7D946254-7149-437F-9A31-7A8791EA087D}"/>
                  </a:ext>
                </a:extLst>
              </p:cNvPr>
              <p:cNvCxnSpPr/>
              <p:nvPr/>
            </p:nvCxnSpPr>
            <p:spPr>
              <a:xfrm>
                <a:off x="4084320" y="2743464"/>
                <a:ext cx="25908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27822A4E-D8F6-4174-B1AD-F357208D9286}"/>
                  </a:ext>
                </a:extLst>
              </p:cNvPr>
              <p:cNvSpPr txBox="1"/>
              <p:nvPr/>
            </p:nvSpPr>
            <p:spPr>
              <a:xfrm>
                <a:off x="4110138" y="2738330"/>
                <a:ext cx="192569" cy="495999"/>
              </a:xfrm>
              <a:prstGeom prst="rect">
                <a:avLst/>
              </a:prstGeom>
              <a:noFill/>
            </p:spPr>
            <p:txBody>
              <a:bodyPr wrap="square" rtlCol="0">
                <a:spAutoFit/>
              </a:bodyPr>
              <a:lstStyle/>
              <a:p>
                <a:pPr algn="ctr"/>
                <a:r>
                  <a:rPr lang="en-US" altLang="zh-TW" sz="2400" b="1" dirty="0">
                    <a:solidFill>
                      <a:srgbClr val="FFC000"/>
                    </a:solidFill>
                  </a:rPr>
                  <a:t>V</a:t>
                </a:r>
                <a:endParaRPr lang="zh-TW" altLang="en-US" sz="2400" b="1" dirty="0">
                  <a:solidFill>
                    <a:srgbClr val="FFC000"/>
                  </a:solidFill>
                </a:endParaRPr>
              </a:p>
            </p:txBody>
          </p:sp>
        </p:grpSp>
        <p:grpSp>
          <p:nvGrpSpPr>
            <p:cNvPr id="21" name="群組 20">
              <a:extLst>
                <a:ext uri="{FF2B5EF4-FFF2-40B4-BE49-F238E27FC236}">
                  <a16:creationId xmlns:a16="http://schemas.microsoft.com/office/drawing/2014/main" id="{041621E4-7DE8-463D-A26C-84237781B421}"/>
                </a:ext>
              </a:extLst>
            </p:cNvPr>
            <p:cNvGrpSpPr/>
            <p:nvPr/>
          </p:nvGrpSpPr>
          <p:grpSpPr>
            <a:xfrm>
              <a:off x="2024757" y="2526030"/>
              <a:ext cx="268351" cy="289608"/>
              <a:chOff x="4050199" y="2727261"/>
              <a:chExt cx="114300" cy="289608"/>
            </a:xfrm>
          </p:grpSpPr>
          <p:cxnSp>
            <p:nvCxnSpPr>
              <p:cNvPr id="45" name="直線單箭頭接點 44">
                <a:extLst>
                  <a:ext uri="{FF2B5EF4-FFF2-40B4-BE49-F238E27FC236}">
                    <a16:creationId xmlns:a16="http://schemas.microsoft.com/office/drawing/2014/main" id="{B72A2D1A-03F5-4095-8277-922E3BDA7ED9}"/>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94D59312-65C5-4A8E-B421-13318FC4A054}"/>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22" name="群組 21">
              <a:extLst>
                <a:ext uri="{FF2B5EF4-FFF2-40B4-BE49-F238E27FC236}">
                  <a16:creationId xmlns:a16="http://schemas.microsoft.com/office/drawing/2014/main" id="{BEF7F757-A12D-463C-BFAC-E5D88D72C87B}"/>
                </a:ext>
              </a:extLst>
            </p:cNvPr>
            <p:cNvGrpSpPr/>
            <p:nvPr/>
          </p:nvGrpSpPr>
          <p:grpSpPr>
            <a:xfrm>
              <a:off x="2032358" y="3321926"/>
              <a:ext cx="309624" cy="301913"/>
              <a:chOff x="4050199" y="2727261"/>
              <a:chExt cx="138903" cy="301913"/>
            </a:xfrm>
          </p:grpSpPr>
          <p:cxnSp>
            <p:nvCxnSpPr>
              <p:cNvPr id="43" name="直線單箭頭接點 42">
                <a:extLst>
                  <a:ext uri="{FF2B5EF4-FFF2-40B4-BE49-F238E27FC236}">
                    <a16:creationId xmlns:a16="http://schemas.microsoft.com/office/drawing/2014/main" id="{6B41E709-AF8A-42A9-A1E3-C236819A7E25}"/>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EABBF0EA-13F4-4562-BE1F-E46C81E4EDBF}"/>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grpSp>
          <p:nvGrpSpPr>
            <p:cNvPr id="24" name="群組 23">
              <a:extLst>
                <a:ext uri="{FF2B5EF4-FFF2-40B4-BE49-F238E27FC236}">
                  <a16:creationId xmlns:a16="http://schemas.microsoft.com/office/drawing/2014/main" id="{115711AB-1A41-4C50-AA36-B0E081FDE04F}"/>
                </a:ext>
              </a:extLst>
            </p:cNvPr>
            <p:cNvGrpSpPr/>
            <p:nvPr/>
          </p:nvGrpSpPr>
          <p:grpSpPr>
            <a:xfrm>
              <a:off x="3343639" y="2526030"/>
              <a:ext cx="268351" cy="289608"/>
              <a:chOff x="4050199" y="2727261"/>
              <a:chExt cx="114300" cy="289608"/>
            </a:xfrm>
          </p:grpSpPr>
          <p:cxnSp>
            <p:nvCxnSpPr>
              <p:cNvPr id="39" name="直線單箭頭接點 38">
                <a:extLst>
                  <a:ext uri="{FF2B5EF4-FFF2-40B4-BE49-F238E27FC236}">
                    <a16:creationId xmlns:a16="http://schemas.microsoft.com/office/drawing/2014/main" id="{19139943-2A1A-498B-B92A-89BE6D2F66B9}"/>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CD400E8-D836-4F22-AA41-269C5E3B899A}"/>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25" name="群組 24">
              <a:extLst>
                <a:ext uri="{FF2B5EF4-FFF2-40B4-BE49-F238E27FC236}">
                  <a16:creationId xmlns:a16="http://schemas.microsoft.com/office/drawing/2014/main" id="{1690EB49-66F2-44ED-9A40-B3C47226DBF9}"/>
                </a:ext>
              </a:extLst>
            </p:cNvPr>
            <p:cNvGrpSpPr/>
            <p:nvPr/>
          </p:nvGrpSpPr>
          <p:grpSpPr>
            <a:xfrm>
              <a:off x="3351240" y="3321926"/>
              <a:ext cx="309624" cy="301913"/>
              <a:chOff x="4050199" y="2727261"/>
              <a:chExt cx="138903" cy="301913"/>
            </a:xfrm>
          </p:grpSpPr>
          <p:cxnSp>
            <p:nvCxnSpPr>
              <p:cNvPr id="37" name="直線單箭頭接點 36">
                <a:extLst>
                  <a:ext uri="{FF2B5EF4-FFF2-40B4-BE49-F238E27FC236}">
                    <a16:creationId xmlns:a16="http://schemas.microsoft.com/office/drawing/2014/main" id="{189E591E-7CF2-4433-9D3E-D68FB9ECC90E}"/>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C36CB95-FC76-45D2-8670-0BF6EE188748}"/>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sp>
          <p:nvSpPr>
            <p:cNvPr id="29" name="文字方塊 28">
              <a:extLst>
                <a:ext uri="{FF2B5EF4-FFF2-40B4-BE49-F238E27FC236}">
                  <a16:creationId xmlns:a16="http://schemas.microsoft.com/office/drawing/2014/main" id="{0B32B091-097F-47F0-937E-408CFA4DED1B}"/>
                </a:ext>
              </a:extLst>
            </p:cNvPr>
            <p:cNvSpPr txBox="1"/>
            <p:nvPr/>
          </p:nvSpPr>
          <p:spPr>
            <a:xfrm>
              <a:off x="1307996" y="2809915"/>
              <a:ext cx="280772" cy="369332"/>
            </a:xfrm>
            <a:prstGeom prst="rect">
              <a:avLst/>
            </a:prstGeom>
            <a:noFill/>
          </p:spPr>
          <p:txBody>
            <a:bodyPr wrap="square" rtlCol="0">
              <a:spAutoFit/>
            </a:bodyPr>
            <a:lstStyle/>
            <a:p>
              <a:r>
                <a:rPr lang="en-US" altLang="zh-TW" sz="1800" b="1" dirty="0"/>
                <a:t>…</a:t>
              </a:r>
              <a:endParaRPr lang="zh-TW" altLang="en-US" sz="1800" b="1" dirty="0"/>
            </a:p>
          </p:txBody>
        </p:sp>
        <p:sp>
          <p:nvSpPr>
            <p:cNvPr id="30" name="文字方塊 29">
              <a:extLst>
                <a:ext uri="{FF2B5EF4-FFF2-40B4-BE49-F238E27FC236}">
                  <a16:creationId xmlns:a16="http://schemas.microsoft.com/office/drawing/2014/main" id="{FCC31470-1130-45DB-A754-EDF012BF8E37}"/>
                </a:ext>
              </a:extLst>
            </p:cNvPr>
            <p:cNvSpPr txBox="1"/>
            <p:nvPr/>
          </p:nvSpPr>
          <p:spPr>
            <a:xfrm flipH="1">
              <a:off x="3668213" y="2803570"/>
              <a:ext cx="331983" cy="375677"/>
            </a:xfrm>
            <a:prstGeom prst="rect">
              <a:avLst/>
            </a:prstGeom>
            <a:noFill/>
          </p:spPr>
          <p:txBody>
            <a:bodyPr wrap="square" rtlCol="0">
              <a:spAutoFit/>
            </a:bodyPr>
            <a:lstStyle/>
            <a:p>
              <a:r>
                <a:rPr lang="en-US" altLang="zh-TW" sz="1800" b="1" dirty="0"/>
                <a:t>…</a:t>
              </a:r>
              <a:endParaRPr lang="zh-TW" altLang="en-US" sz="1800" b="1" dirty="0"/>
            </a:p>
          </p:txBody>
        </p:sp>
      </p:grpSp>
      <p:sp>
        <p:nvSpPr>
          <p:cNvPr id="190" name="文字方塊 189">
            <a:extLst>
              <a:ext uri="{FF2B5EF4-FFF2-40B4-BE49-F238E27FC236}">
                <a16:creationId xmlns:a16="http://schemas.microsoft.com/office/drawing/2014/main" id="{C6D02783-E2F7-4AB5-9FCB-347F759A43FE}"/>
              </a:ext>
            </a:extLst>
          </p:cNvPr>
          <p:cNvSpPr txBox="1"/>
          <p:nvPr/>
        </p:nvSpPr>
        <p:spPr>
          <a:xfrm>
            <a:off x="1430777" y="4228225"/>
            <a:ext cx="1828800" cy="442674"/>
          </a:xfrm>
          <a:prstGeom prst="roundRect">
            <a:avLst/>
          </a:prstGeom>
          <a:noFill/>
          <a:ln w="28575">
            <a:solidFill>
              <a:srgbClr val="FFC000"/>
            </a:solidFill>
            <a:prstDash val="solid"/>
          </a:ln>
        </p:spPr>
        <p:txBody>
          <a:bodyPr wrap="square" rtlCol="0">
            <a:spAutoFit/>
          </a:bodyPr>
          <a:lstStyle/>
          <a:p>
            <a:pPr algn="ctr"/>
            <a:r>
              <a:rPr lang="en-US" altLang="zh-TW" sz="2000" b="1" dirty="0">
                <a:solidFill>
                  <a:srgbClr val="3771C7"/>
                </a:solidFill>
              </a:rPr>
              <a:t>Hidden State</a:t>
            </a:r>
            <a:endParaRPr lang="zh-TW" altLang="en-US" sz="2000" b="1" dirty="0">
              <a:solidFill>
                <a:srgbClr val="3771C7"/>
              </a:solidFill>
            </a:endParaRPr>
          </a:p>
        </p:txBody>
      </p:sp>
      <p:grpSp>
        <p:nvGrpSpPr>
          <p:cNvPr id="3" name="群組 2">
            <a:extLst>
              <a:ext uri="{FF2B5EF4-FFF2-40B4-BE49-F238E27FC236}">
                <a16:creationId xmlns:a16="http://schemas.microsoft.com/office/drawing/2014/main" id="{A12A3202-3B67-46DA-9A2D-A9B977895CDE}"/>
              </a:ext>
            </a:extLst>
          </p:cNvPr>
          <p:cNvGrpSpPr/>
          <p:nvPr/>
        </p:nvGrpSpPr>
        <p:grpSpPr>
          <a:xfrm>
            <a:off x="4780625" y="1227943"/>
            <a:ext cx="2692200" cy="3442956"/>
            <a:chOff x="4780625" y="1227943"/>
            <a:chExt cx="2692200" cy="3442956"/>
          </a:xfrm>
        </p:grpSpPr>
        <p:sp>
          <p:nvSpPr>
            <p:cNvPr id="8" name="文字方塊 7">
              <a:extLst>
                <a:ext uri="{FF2B5EF4-FFF2-40B4-BE49-F238E27FC236}">
                  <a16:creationId xmlns:a16="http://schemas.microsoft.com/office/drawing/2014/main" id="{8C214E92-5531-4480-8FBE-9243C0762CEB}"/>
                </a:ext>
              </a:extLst>
            </p:cNvPr>
            <p:cNvSpPr txBox="1"/>
            <p:nvPr/>
          </p:nvSpPr>
          <p:spPr>
            <a:xfrm>
              <a:off x="4946281" y="1227943"/>
              <a:ext cx="2308860" cy="400110"/>
            </a:xfrm>
            <a:prstGeom prst="rect">
              <a:avLst/>
            </a:prstGeom>
            <a:noFill/>
          </p:spPr>
          <p:txBody>
            <a:bodyPr wrap="square" rtlCol="0">
              <a:spAutoFit/>
            </a:bodyPr>
            <a:lstStyle/>
            <a:p>
              <a:pPr algn="ctr"/>
              <a:r>
                <a:rPr lang="en-US" altLang="zh-TW" sz="2000" b="1" dirty="0"/>
                <a:t>Jordan Network</a:t>
              </a:r>
              <a:endParaRPr lang="zh-TW" altLang="en-US" sz="2000" b="1" dirty="0"/>
            </a:p>
          </p:txBody>
        </p:sp>
        <p:grpSp>
          <p:nvGrpSpPr>
            <p:cNvPr id="157" name="群組 156">
              <a:extLst>
                <a:ext uri="{FF2B5EF4-FFF2-40B4-BE49-F238E27FC236}">
                  <a16:creationId xmlns:a16="http://schemas.microsoft.com/office/drawing/2014/main" id="{E2B25ED3-7649-4E73-842E-83A6EE1A8ED8}"/>
                </a:ext>
              </a:extLst>
            </p:cNvPr>
            <p:cNvGrpSpPr/>
            <p:nvPr/>
          </p:nvGrpSpPr>
          <p:grpSpPr>
            <a:xfrm>
              <a:off x="4780625" y="1869622"/>
              <a:ext cx="2692200" cy="2118359"/>
              <a:chOff x="1307996" y="2000250"/>
              <a:chExt cx="2692200" cy="2118359"/>
            </a:xfrm>
          </p:grpSpPr>
          <p:sp>
            <p:nvSpPr>
              <p:cNvPr id="158" name="矩形: 圓角 157">
                <a:extLst>
                  <a:ext uri="{FF2B5EF4-FFF2-40B4-BE49-F238E27FC236}">
                    <a16:creationId xmlns:a16="http://schemas.microsoft.com/office/drawing/2014/main" id="{73A81F0A-D957-4F63-837F-3F3FD05C5CCA}"/>
                  </a:ext>
                </a:extLst>
              </p:cNvPr>
              <p:cNvSpPr/>
              <p:nvPr/>
            </p:nvSpPr>
            <p:spPr>
              <a:xfrm>
                <a:off x="1786466" y="2837758"/>
                <a:ext cx="516269"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a:t>
                </a:r>
                <a:r>
                  <a:rPr lang="en-US" altLang="zh-TW" sz="1600" b="1" baseline="-25000" dirty="0">
                    <a:solidFill>
                      <a:schemeClr val="tx1"/>
                    </a:solidFill>
                  </a:rPr>
                  <a:t>t-1</a:t>
                </a:r>
              </a:p>
            </p:txBody>
          </p:sp>
          <p:sp>
            <p:nvSpPr>
              <p:cNvPr id="159" name="矩形: 圓角 158">
                <a:extLst>
                  <a:ext uri="{FF2B5EF4-FFF2-40B4-BE49-F238E27FC236}">
                    <a16:creationId xmlns:a16="http://schemas.microsoft.com/office/drawing/2014/main" id="{033391D1-509F-4DA9-833A-DD8775745EA8}"/>
                  </a:ext>
                </a:extLst>
              </p:cNvPr>
              <p:cNvSpPr/>
              <p:nvPr/>
            </p:nvSpPr>
            <p:spPr>
              <a:xfrm>
                <a:off x="3111030" y="2838898"/>
                <a:ext cx="454177" cy="405772"/>
              </a:xfrm>
              <a:prstGeom prst="roundRect">
                <a:avLst>
                  <a:gd name="adj" fmla="val 12858"/>
                </a:avLst>
              </a:prstGeom>
              <a:solidFill>
                <a:srgbClr val="87AADE"/>
              </a:solidFill>
              <a:ln w="19050">
                <a:solidFill>
                  <a:srgbClr val="2D5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h </a:t>
                </a:r>
                <a:r>
                  <a:rPr lang="en-US" altLang="zh-TW" sz="1600" b="1" baseline="-25000" dirty="0">
                    <a:solidFill>
                      <a:schemeClr val="tx1"/>
                    </a:solidFill>
                  </a:rPr>
                  <a:t>t</a:t>
                </a:r>
              </a:p>
            </p:txBody>
          </p:sp>
          <p:grpSp>
            <p:nvGrpSpPr>
              <p:cNvPr id="160" name="群組 159">
                <a:extLst>
                  <a:ext uri="{FF2B5EF4-FFF2-40B4-BE49-F238E27FC236}">
                    <a16:creationId xmlns:a16="http://schemas.microsoft.com/office/drawing/2014/main" id="{DCFB5594-F84A-4599-82E8-CDB432E588FA}"/>
                  </a:ext>
                </a:extLst>
              </p:cNvPr>
              <p:cNvGrpSpPr/>
              <p:nvPr/>
            </p:nvGrpSpPr>
            <p:grpSpPr>
              <a:xfrm>
                <a:off x="1796626" y="2000250"/>
                <a:ext cx="456297" cy="457199"/>
                <a:chOff x="4759592" y="1703070"/>
                <a:chExt cx="456297" cy="457199"/>
              </a:xfrm>
            </p:grpSpPr>
            <p:sp>
              <p:nvSpPr>
                <p:cNvPr id="187" name="橢圓 186">
                  <a:extLst>
                    <a:ext uri="{FF2B5EF4-FFF2-40B4-BE49-F238E27FC236}">
                      <a16:creationId xmlns:a16="http://schemas.microsoft.com/office/drawing/2014/main" id="{664DB772-71AE-4979-9726-A3AA3D5C49B7}"/>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188" name="矩形 187">
                  <a:extLst>
                    <a:ext uri="{FF2B5EF4-FFF2-40B4-BE49-F238E27FC236}">
                      <a16:creationId xmlns:a16="http://schemas.microsoft.com/office/drawing/2014/main" id="{D95D27DF-FDD7-4D3C-ABC0-3E8C45C49B3F}"/>
                    </a:ext>
                  </a:extLst>
                </p:cNvPr>
                <p:cNvSpPr/>
                <p:nvPr/>
              </p:nvSpPr>
              <p:spPr>
                <a:xfrm>
                  <a:off x="4774743" y="1764651"/>
                  <a:ext cx="441146" cy="307777"/>
                </a:xfrm>
                <a:prstGeom prst="rect">
                  <a:avLst/>
                </a:prstGeom>
              </p:spPr>
              <p:txBody>
                <a:bodyPr wrap="none">
                  <a:spAutoFit/>
                </a:bodyPr>
                <a:lstStyle/>
                <a:p>
                  <a:pPr algn="ctr"/>
                  <a:r>
                    <a:rPr lang="en-US" altLang="zh-TW" b="1" dirty="0">
                      <a:solidFill>
                        <a:schemeClr val="tx1"/>
                      </a:solidFill>
                    </a:rPr>
                    <a:t>o</a:t>
                  </a:r>
                  <a:r>
                    <a:rPr lang="en-US" altLang="zh-TW" b="1" baseline="-25000" dirty="0">
                      <a:solidFill>
                        <a:schemeClr val="tx1"/>
                      </a:solidFill>
                    </a:rPr>
                    <a:t>t-1</a:t>
                  </a:r>
                </a:p>
              </p:txBody>
            </p:sp>
          </p:grpSp>
          <p:grpSp>
            <p:nvGrpSpPr>
              <p:cNvPr id="161" name="群組 160">
                <a:extLst>
                  <a:ext uri="{FF2B5EF4-FFF2-40B4-BE49-F238E27FC236}">
                    <a16:creationId xmlns:a16="http://schemas.microsoft.com/office/drawing/2014/main" id="{B38B490E-3FE2-49A2-905E-B3B4D2CA0D6C}"/>
                  </a:ext>
                </a:extLst>
              </p:cNvPr>
              <p:cNvGrpSpPr/>
              <p:nvPr/>
            </p:nvGrpSpPr>
            <p:grpSpPr>
              <a:xfrm>
                <a:off x="3103456" y="2003662"/>
                <a:ext cx="456297" cy="457199"/>
                <a:chOff x="4759592" y="1703070"/>
                <a:chExt cx="456297" cy="457199"/>
              </a:xfrm>
            </p:grpSpPr>
            <p:sp>
              <p:nvSpPr>
                <p:cNvPr id="185" name="橢圓 184">
                  <a:extLst>
                    <a:ext uri="{FF2B5EF4-FFF2-40B4-BE49-F238E27FC236}">
                      <a16:creationId xmlns:a16="http://schemas.microsoft.com/office/drawing/2014/main" id="{C7BC45A4-C74E-42EB-81D1-67774D18433B}"/>
                    </a:ext>
                  </a:extLst>
                </p:cNvPr>
                <p:cNvSpPr/>
                <p:nvPr/>
              </p:nvSpPr>
              <p:spPr>
                <a:xfrm>
                  <a:off x="4759592" y="1703070"/>
                  <a:ext cx="456297" cy="457199"/>
                </a:xfrm>
                <a:prstGeom prst="ellipse">
                  <a:avLst/>
                </a:prstGeom>
                <a:solidFill>
                  <a:srgbClr val="E9AFC6"/>
                </a:solidFill>
                <a:ln w="19050">
                  <a:solidFill>
                    <a:srgbClr val="B41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186" name="矩形 185">
                  <a:extLst>
                    <a:ext uri="{FF2B5EF4-FFF2-40B4-BE49-F238E27FC236}">
                      <a16:creationId xmlns:a16="http://schemas.microsoft.com/office/drawing/2014/main" id="{D7ECE695-02F1-4C8D-9264-0D12ECCA478F}"/>
                    </a:ext>
                  </a:extLst>
                </p:cNvPr>
                <p:cNvSpPr/>
                <p:nvPr/>
              </p:nvSpPr>
              <p:spPr>
                <a:xfrm>
                  <a:off x="4828443" y="1764651"/>
                  <a:ext cx="333745" cy="307777"/>
                </a:xfrm>
                <a:prstGeom prst="rect">
                  <a:avLst/>
                </a:prstGeom>
              </p:spPr>
              <p:txBody>
                <a:bodyPr wrap="none">
                  <a:spAutoFit/>
                </a:bodyPr>
                <a:lstStyle/>
                <a:p>
                  <a:pPr algn="ctr"/>
                  <a:r>
                    <a:rPr lang="en-US" altLang="zh-TW" b="1" dirty="0" err="1">
                      <a:solidFill>
                        <a:schemeClr val="tx1"/>
                      </a:solidFill>
                    </a:rPr>
                    <a:t>o</a:t>
                  </a:r>
                  <a:r>
                    <a:rPr lang="en-US" altLang="zh-TW" b="1" baseline="-25000" dirty="0" err="1">
                      <a:solidFill>
                        <a:schemeClr val="tx1"/>
                      </a:solidFill>
                    </a:rPr>
                    <a:t>t</a:t>
                  </a:r>
                  <a:endParaRPr lang="en-US" altLang="zh-TW" b="1" baseline="-25000" dirty="0">
                    <a:solidFill>
                      <a:schemeClr val="tx1"/>
                    </a:solidFill>
                  </a:endParaRPr>
                </a:p>
              </p:txBody>
            </p:sp>
          </p:grpSp>
          <p:grpSp>
            <p:nvGrpSpPr>
              <p:cNvPr id="162" name="群組 161">
                <a:extLst>
                  <a:ext uri="{FF2B5EF4-FFF2-40B4-BE49-F238E27FC236}">
                    <a16:creationId xmlns:a16="http://schemas.microsoft.com/office/drawing/2014/main" id="{8CDFFA0C-81D3-4045-8665-2850B336A721}"/>
                  </a:ext>
                </a:extLst>
              </p:cNvPr>
              <p:cNvGrpSpPr/>
              <p:nvPr/>
            </p:nvGrpSpPr>
            <p:grpSpPr>
              <a:xfrm>
                <a:off x="1796626" y="3661410"/>
                <a:ext cx="456297" cy="457199"/>
                <a:chOff x="4759592" y="1703070"/>
                <a:chExt cx="456297" cy="457199"/>
              </a:xfrm>
            </p:grpSpPr>
            <p:sp>
              <p:nvSpPr>
                <p:cNvPr id="183" name="橢圓 182">
                  <a:extLst>
                    <a:ext uri="{FF2B5EF4-FFF2-40B4-BE49-F238E27FC236}">
                      <a16:creationId xmlns:a16="http://schemas.microsoft.com/office/drawing/2014/main" id="{9F95746B-0C8A-4F87-A1B6-EA0BB9159D37}"/>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184" name="矩形 183">
                  <a:extLst>
                    <a:ext uri="{FF2B5EF4-FFF2-40B4-BE49-F238E27FC236}">
                      <a16:creationId xmlns:a16="http://schemas.microsoft.com/office/drawing/2014/main" id="{64D48608-99B2-4CA6-B4A7-0B6965FAA5B4}"/>
                    </a:ext>
                  </a:extLst>
                </p:cNvPr>
                <p:cNvSpPr/>
                <p:nvPr/>
              </p:nvSpPr>
              <p:spPr>
                <a:xfrm>
                  <a:off x="4779552" y="1764651"/>
                  <a:ext cx="431528" cy="307777"/>
                </a:xfrm>
                <a:prstGeom prst="rect">
                  <a:avLst/>
                </a:prstGeom>
              </p:spPr>
              <p:txBody>
                <a:bodyPr wrap="none">
                  <a:spAutoFit/>
                </a:bodyPr>
                <a:lstStyle/>
                <a:p>
                  <a:pPr algn="ctr"/>
                  <a:r>
                    <a:rPr lang="en-US" altLang="zh-TW" b="1" dirty="0">
                      <a:solidFill>
                        <a:schemeClr val="tx1"/>
                      </a:solidFill>
                    </a:rPr>
                    <a:t>x</a:t>
                  </a:r>
                  <a:r>
                    <a:rPr lang="en-US" altLang="zh-TW" b="1" baseline="-25000" dirty="0">
                      <a:solidFill>
                        <a:schemeClr val="tx1"/>
                      </a:solidFill>
                    </a:rPr>
                    <a:t>t-1</a:t>
                  </a:r>
                </a:p>
              </p:txBody>
            </p:sp>
          </p:grpSp>
          <p:grpSp>
            <p:nvGrpSpPr>
              <p:cNvPr id="163" name="群組 162">
                <a:extLst>
                  <a:ext uri="{FF2B5EF4-FFF2-40B4-BE49-F238E27FC236}">
                    <a16:creationId xmlns:a16="http://schemas.microsoft.com/office/drawing/2014/main" id="{D876ED00-F7A1-41B7-82CB-A8B9B347F663}"/>
                  </a:ext>
                </a:extLst>
              </p:cNvPr>
              <p:cNvGrpSpPr/>
              <p:nvPr/>
            </p:nvGrpSpPr>
            <p:grpSpPr>
              <a:xfrm>
                <a:off x="3111030" y="3661410"/>
                <a:ext cx="456297" cy="457199"/>
                <a:chOff x="4759592" y="1703070"/>
                <a:chExt cx="456297" cy="457199"/>
              </a:xfrm>
            </p:grpSpPr>
            <p:sp>
              <p:nvSpPr>
                <p:cNvPr id="181" name="橢圓 180">
                  <a:extLst>
                    <a:ext uri="{FF2B5EF4-FFF2-40B4-BE49-F238E27FC236}">
                      <a16:creationId xmlns:a16="http://schemas.microsoft.com/office/drawing/2014/main" id="{64D5B904-D7D1-4186-87DD-F7966D428DA1}"/>
                    </a:ext>
                  </a:extLst>
                </p:cNvPr>
                <p:cNvSpPr/>
                <p:nvPr/>
              </p:nvSpPr>
              <p:spPr>
                <a:xfrm>
                  <a:off x="4759592" y="1703070"/>
                  <a:ext cx="456297" cy="457199"/>
                </a:xfrm>
                <a:prstGeom prst="ellipse">
                  <a:avLst/>
                </a:prstGeom>
                <a:solidFill>
                  <a:srgbClr val="AADE87"/>
                </a:solidFill>
                <a:ln w="19050">
                  <a:solidFill>
                    <a:srgbClr val="2B4D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050" b="1" baseline="-25000" dirty="0">
                    <a:solidFill>
                      <a:schemeClr val="tx1"/>
                    </a:solidFill>
                  </a:endParaRPr>
                </a:p>
              </p:txBody>
            </p:sp>
            <p:sp>
              <p:nvSpPr>
                <p:cNvPr id="182" name="矩形 181">
                  <a:extLst>
                    <a:ext uri="{FF2B5EF4-FFF2-40B4-BE49-F238E27FC236}">
                      <a16:creationId xmlns:a16="http://schemas.microsoft.com/office/drawing/2014/main" id="{C1685251-67F7-4275-909E-4BBF4FDBD59E}"/>
                    </a:ext>
                  </a:extLst>
                </p:cNvPr>
                <p:cNvSpPr/>
                <p:nvPr/>
              </p:nvSpPr>
              <p:spPr>
                <a:xfrm>
                  <a:off x="4833252" y="1764651"/>
                  <a:ext cx="324127" cy="307777"/>
                </a:xfrm>
                <a:prstGeom prst="rect">
                  <a:avLst/>
                </a:prstGeom>
              </p:spPr>
              <p:txBody>
                <a:bodyPr wrap="none">
                  <a:spAutoFit/>
                </a:bodyPr>
                <a:lstStyle/>
                <a:p>
                  <a:pPr algn="ctr"/>
                  <a:r>
                    <a:rPr lang="en-US" altLang="zh-TW" b="1" dirty="0" err="1">
                      <a:solidFill>
                        <a:schemeClr val="tx1"/>
                      </a:solidFill>
                    </a:rPr>
                    <a:t>x</a:t>
                  </a:r>
                  <a:r>
                    <a:rPr lang="en-US" altLang="zh-TW" b="1" baseline="-25000" dirty="0" err="1">
                      <a:solidFill>
                        <a:schemeClr val="tx1"/>
                      </a:solidFill>
                    </a:rPr>
                    <a:t>t</a:t>
                  </a:r>
                  <a:endParaRPr lang="en-US" altLang="zh-TW" b="1" baseline="-25000" dirty="0">
                    <a:solidFill>
                      <a:schemeClr val="tx1"/>
                    </a:solidFill>
                  </a:endParaRPr>
                </a:p>
              </p:txBody>
            </p:sp>
          </p:grpSp>
          <p:grpSp>
            <p:nvGrpSpPr>
              <p:cNvPr id="164" name="群組 163">
                <a:extLst>
                  <a:ext uri="{FF2B5EF4-FFF2-40B4-BE49-F238E27FC236}">
                    <a16:creationId xmlns:a16="http://schemas.microsoft.com/office/drawing/2014/main" id="{88F34787-5766-40AA-BC10-B438F3FFC5D6}"/>
                  </a:ext>
                </a:extLst>
              </p:cNvPr>
              <p:cNvGrpSpPr/>
              <p:nvPr/>
            </p:nvGrpSpPr>
            <p:grpSpPr>
              <a:xfrm>
                <a:off x="2341985" y="2369606"/>
                <a:ext cx="680125" cy="771608"/>
                <a:chOff x="4066113" y="2017393"/>
                <a:chExt cx="277287" cy="828993"/>
              </a:xfrm>
            </p:grpSpPr>
            <p:cxnSp>
              <p:nvCxnSpPr>
                <p:cNvPr id="179" name="直線單箭頭接點 178">
                  <a:extLst>
                    <a:ext uri="{FF2B5EF4-FFF2-40B4-BE49-F238E27FC236}">
                      <a16:creationId xmlns:a16="http://schemas.microsoft.com/office/drawing/2014/main" id="{26B019B4-9EC2-411C-B4E7-64FF43D3FCA5}"/>
                    </a:ext>
                  </a:extLst>
                </p:cNvPr>
                <p:cNvCxnSpPr>
                  <a:cxnSpLocks/>
                </p:cNvCxnSpPr>
                <p:nvPr/>
              </p:nvCxnSpPr>
              <p:spPr>
                <a:xfrm>
                  <a:off x="4066113" y="2017393"/>
                  <a:ext cx="277287" cy="72607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0" name="文字方塊 179">
                  <a:extLst>
                    <a:ext uri="{FF2B5EF4-FFF2-40B4-BE49-F238E27FC236}">
                      <a16:creationId xmlns:a16="http://schemas.microsoft.com/office/drawing/2014/main" id="{58BD1047-5554-4EC6-BAB6-DB99CF488EF6}"/>
                    </a:ext>
                  </a:extLst>
                </p:cNvPr>
                <p:cNvSpPr txBox="1"/>
                <p:nvPr/>
              </p:nvSpPr>
              <p:spPr>
                <a:xfrm>
                  <a:off x="4069801" y="2350387"/>
                  <a:ext cx="192569" cy="495999"/>
                </a:xfrm>
                <a:prstGeom prst="rect">
                  <a:avLst/>
                </a:prstGeom>
                <a:noFill/>
              </p:spPr>
              <p:txBody>
                <a:bodyPr wrap="square" rtlCol="0">
                  <a:spAutoFit/>
                </a:bodyPr>
                <a:lstStyle/>
                <a:p>
                  <a:pPr algn="ctr"/>
                  <a:r>
                    <a:rPr lang="en-US" altLang="zh-TW" sz="2400" b="1" dirty="0">
                      <a:solidFill>
                        <a:srgbClr val="FFC000"/>
                      </a:solidFill>
                    </a:rPr>
                    <a:t>V</a:t>
                  </a:r>
                  <a:endParaRPr lang="zh-TW" altLang="en-US" sz="2400" b="1" dirty="0">
                    <a:solidFill>
                      <a:srgbClr val="FFC000"/>
                    </a:solidFill>
                  </a:endParaRPr>
                </a:p>
              </p:txBody>
            </p:sp>
          </p:grpSp>
          <p:grpSp>
            <p:nvGrpSpPr>
              <p:cNvPr id="165" name="群組 164">
                <a:extLst>
                  <a:ext uri="{FF2B5EF4-FFF2-40B4-BE49-F238E27FC236}">
                    <a16:creationId xmlns:a16="http://schemas.microsoft.com/office/drawing/2014/main" id="{F10C4CBD-F98E-4159-BCE0-8B3E82468C65}"/>
                  </a:ext>
                </a:extLst>
              </p:cNvPr>
              <p:cNvGrpSpPr/>
              <p:nvPr/>
            </p:nvGrpSpPr>
            <p:grpSpPr>
              <a:xfrm>
                <a:off x="2024757" y="2526030"/>
                <a:ext cx="268351" cy="289608"/>
                <a:chOff x="4050199" y="2727261"/>
                <a:chExt cx="114300" cy="289608"/>
              </a:xfrm>
            </p:grpSpPr>
            <p:cxnSp>
              <p:nvCxnSpPr>
                <p:cNvPr id="177" name="直線單箭頭接點 176">
                  <a:extLst>
                    <a:ext uri="{FF2B5EF4-FFF2-40B4-BE49-F238E27FC236}">
                      <a16:creationId xmlns:a16="http://schemas.microsoft.com/office/drawing/2014/main" id="{553441AA-CDC0-4E4D-9EC4-ABFBA1550A05}"/>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a:extLst>
                    <a:ext uri="{FF2B5EF4-FFF2-40B4-BE49-F238E27FC236}">
                      <a16:creationId xmlns:a16="http://schemas.microsoft.com/office/drawing/2014/main" id="{813D20D5-A365-4162-8F92-5BEEE95314F7}"/>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166" name="群組 165">
                <a:extLst>
                  <a:ext uri="{FF2B5EF4-FFF2-40B4-BE49-F238E27FC236}">
                    <a16:creationId xmlns:a16="http://schemas.microsoft.com/office/drawing/2014/main" id="{4A43F50A-5B38-479C-ADAD-5E1D56638455}"/>
                  </a:ext>
                </a:extLst>
              </p:cNvPr>
              <p:cNvGrpSpPr/>
              <p:nvPr/>
            </p:nvGrpSpPr>
            <p:grpSpPr>
              <a:xfrm>
                <a:off x="2032358" y="3321926"/>
                <a:ext cx="309624" cy="301913"/>
                <a:chOff x="4050199" y="2727261"/>
                <a:chExt cx="138903" cy="301913"/>
              </a:xfrm>
            </p:grpSpPr>
            <p:cxnSp>
              <p:nvCxnSpPr>
                <p:cNvPr id="175" name="直線單箭頭接點 174">
                  <a:extLst>
                    <a:ext uri="{FF2B5EF4-FFF2-40B4-BE49-F238E27FC236}">
                      <a16:creationId xmlns:a16="http://schemas.microsoft.com/office/drawing/2014/main" id="{6D3AC242-ACC6-4596-98E4-69A2C155F8CA}"/>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6" name="文字方塊 175">
                  <a:extLst>
                    <a:ext uri="{FF2B5EF4-FFF2-40B4-BE49-F238E27FC236}">
                      <a16:creationId xmlns:a16="http://schemas.microsoft.com/office/drawing/2014/main" id="{A7B839C7-63DF-4D13-8185-048C5BC57969}"/>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grpSp>
            <p:nvGrpSpPr>
              <p:cNvPr id="167" name="群組 166">
                <a:extLst>
                  <a:ext uri="{FF2B5EF4-FFF2-40B4-BE49-F238E27FC236}">
                    <a16:creationId xmlns:a16="http://schemas.microsoft.com/office/drawing/2014/main" id="{4FFE4E1D-24C3-4550-9C36-F5268F5F2EBA}"/>
                  </a:ext>
                </a:extLst>
              </p:cNvPr>
              <p:cNvGrpSpPr/>
              <p:nvPr/>
            </p:nvGrpSpPr>
            <p:grpSpPr>
              <a:xfrm>
                <a:off x="3343639" y="2526030"/>
                <a:ext cx="268351" cy="289608"/>
                <a:chOff x="4050199" y="2727261"/>
                <a:chExt cx="114300" cy="289608"/>
              </a:xfrm>
            </p:grpSpPr>
            <p:cxnSp>
              <p:nvCxnSpPr>
                <p:cNvPr id="173" name="直線單箭頭接點 172">
                  <a:extLst>
                    <a:ext uri="{FF2B5EF4-FFF2-40B4-BE49-F238E27FC236}">
                      <a16:creationId xmlns:a16="http://schemas.microsoft.com/office/drawing/2014/main" id="{4FB27757-1CB6-4DBB-8B05-DBEAD13D6517}"/>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文字方塊 173">
                  <a:extLst>
                    <a:ext uri="{FF2B5EF4-FFF2-40B4-BE49-F238E27FC236}">
                      <a16:creationId xmlns:a16="http://schemas.microsoft.com/office/drawing/2014/main" id="{5A047991-4404-433C-A2F7-3B1D3A49F116}"/>
                    </a:ext>
                  </a:extLst>
                </p:cNvPr>
                <p:cNvSpPr txBox="1"/>
                <p:nvPr/>
              </p:nvSpPr>
              <p:spPr>
                <a:xfrm>
                  <a:off x="4050199" y="2739870"/>
                  <a:ext cx="114300" cy="276999"/>
                </a:xfrm>
                <a:prstGeom prst="rect">
                  <a:avLst/>
                </a:prstGeom>
                <a:noFill/>
              </p:spPr>
              <p:txBody>
                <a:bodyPr wrap="square" rtlCol="0">
                  <a:spAutoFit/>
                </a:bodyPr>
                <a:lstStyle/>
                <a:p>
                  <a:r>
                    <a:rPr lang="en-US" altLang="zh-TW" sz="1200" dirty="0"/>
                    <a:t>W</a:t>
                  </a:r>
                  <a:endParaRPr lang="zh-TW" altLang="en-US" sz="1200" dirty="0"/>
                </a:p>
              </p:txBody>
            </p:sp>
          </p:grpSp>
          <p:grpSp>
            <p:nvGrpSpPr>
              <p:cNvPr id="168" name="群組 167">
                <a:extLst>
                  <a:ext uri="{FF2B5EF4-FFF2-40B4-BE49-F238E27FC236}">
                    <a16:creationId xmlns:a16="http://schemas.microsoft.com/office/drawing/2014/main" id="{4A24229E-7745-4932-9F8C-C07CC5AA55DA}"/>
                  </a:ext>
                </a:extLst>
              </p:cNvPr>
              <p:cNvGrpSpPr/>
              <p:nvPr/>
            </p:nvGrpSpPr>
            <p:grpSpPr>
              <a:xfrm>
                <a:off x="3351240" y="3321926"/>
                <a:ext cx="309624" cy="301913"/>
                <a:chOff x="4050199" y="2727261"/>
                <a:chExt cx="138903" cy="301913"/>
              </a:xfrm>
            </p:grpSpPr>
            <p:cxnSp>
              <p:nvCxnSpPr>
                <p:cNvPr id="171" name="直線單箭頭接點 170">
                  <a:extLst>
                    <a:ext uri="{FF2B5EF4-FFF2-40B4-BE49-F238E27FC236}">
                      <a16:creationId xmlns:a16="http://schemas.microsoft.com/office/drawing/2014/main" id="{0FC61C1D-9D6D-4F13-B615-4C893A9D4268}"/>
                    </a:ext>
                  </a:extLst>
                </p:cNvPr>
                <p:cNvCxnSpPr>
                  <a:cxnSpLocks/>
                </p:cNvCxnSpPr>
                <p:nvPr/>
              </p:nvCxnSpPr>
              <p:spPr>
                <a:xfrm flipV="1">
                  <a:off x="4050199" y="2727261"/>
                  <a:ext cx="0" cy="277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FB60C62F-ADE8-4625-B714-2F9E79242095}"/>
                    </a:ext>
                  </a:extLst>
                </p:cNvPr>
                <p:cNvSpPr txBox="1"/>
                <p:nvPr/>
              </p:nvSpPr>
              <p:spPr>
                <a:xfrm>
                  <a:off x="4074802" y="2752175"/>
                  <a:ext cx="114300" cy="276999"/>
                </a:xfrm>
                <a:prstGeom prst="rect">
                  <a:avLst/>
                </a:prstGeom>
                <a:noFill/>
              </p:spPr>
              <p:txBody>
                <a:bodyPr wrap="square" rtlCol="0">
                  <a:spAutoFit/>
                </a:bodyPr>
                <a:lstStyle/>
                <a:p>
                  <a:r>
                    <a:rPr lang="en-US" altLang="zh-TW" sz="1200" dirty="0"/>
                    <a:t>U</a:t>
                  </a:r>
                  <a:endParaRPr lang="zh-TW" altLang="en-US" sz="1200" dirty="0"/>
                </a:p>
              </p:txBody>
            </p:sp>
          </p:grpSp>
          <p:sp>
            <p:nvSpPr>
              <p:cNvPr id="169" name="文字方塊 168">
                <a:extLst>
                  <a:ext uri="{FF2B5EF4-FFF2-40B4-BE49-F238E27FC236}">
                    <a16:creationId xmlns:a16="http://schemas.microsoft.com/office/drawing/2014/main" id="{7FCF15C8-A5DF-4E13-A056-200992551452}"/>
                  </a:ext>
                </a:extLst>
              </p:cNvPr>
              <p:cNvSpPr txBox="1"/>
              <p:nvPr/>
            </p:nvSpPr>
            <p:spPr>
              <a:xfrm>
                <a:off x="1307996" y="2809915"/>
                <a:ext cx="280772" cy="369332"/>
              </a:xfrm>
              <a:prstGeom prst="rect">
                <a:avLst/>
              </a:prstGeom>
              <a:noFill/>
            </p:spPr>
            <p:txBody>
              <a:bodyPr wrap="square" rtlCol="0">
                <a:spAutoFit/>
              </a:bodyPr>
              <a:lstStyle/>
              <a:p>
                <a:r>
                  <a:rPr lang="en-US" altLang="zh-TW" sz="1800" b="1" dirty="0"/>
                  <a:t>…</a:t>
                </a:r>
                <a:endParaRPr lang="zh-TW" altLang="en-US" sz="1800" b="1" dirty="0"/>
              </a:p>
            </p:txBody>
          </p:sp>
          <p:sp>
            <p:nvSpPr>
              <p:cNvPr id="170" name="文字方塊 169">
                <a:extLst>
                  <a:ext uri="{FF2B5EF4-FFF2-40B4-BE49-F238E27FC236}">
                    <a16:creationId xmlns:a16="http://schemas.microsoft.com/office/drawing/2014/main" id="{2E7D4EAC-1623-4416-A326-C59597BDD59C}"/>
                  </a:ext>
                </a:extLst>
              </p:cNvPr>
              <p:cNvSpPr txBox="1"/>
              <p:nvPr/>
            </p:nvSpPr>
            <p:spPr>
              <a:xfrm flipH="1">
                <a:off x="3668213" y="2803570"/>
                <a:ext cx="331983" cy="375677"/>
              </a:xfrm>
              <a:prstGeom prst="rect">
                <a:avLst/>
              </a:prstGeom>
              <a:noFill/>
            </p:spPr>
            <p:txBody>
              <a:bodyPr wrap="square" rtlCol="0">
                <a:spAutoFit/>
              </a:bodyPr>
              <a:lstStyle/>
              <a:p>
                <a:r>
                  <a:rPr lang="en-US" altLang="zh-TW" sz="1800" b="1" dirty="0"/>
                  <a:t>…</a:t>
                </a:r>
                <a:endParaRPr lang="zh-TW" altLang="en-US" sz="1800" b="1" dirty="0"/>
              </a:p>
            </p:txBody>
          </p:sp>
        </p:grpSp>
        <p:sp>
          <p:nvSpPr>
            <p:cNvPr id="191" name="文字方塊 190">
              <a:extLst>
                <a:ext uri="{FF2B5EF4-FFF2-40B4-BE49-F238E27FC236}">
                  <a16:creationId xmlns:a16="http://schemas.microsoft.com/office/drawing/2014/main" id="{6E1D03F5-6603-42F8-B7EB-5ABBA4BAC030}"/>
                </a:ext>
              </a:extLst>
            </p:cNvPr>
            <p:cNvSpPr txBox="1"/>
            <p:nvPr/>
          </p:nvSpPr>
          <p:spPr>
            <a:xfrm>
              <a:off x="5317345" y="4228225"/>
              <a:ext cx="1828800" cy="442674"/>
            </a:xfrm>
            <a:prstGeom prst="roundRect">
              <a:avLst/>
            </a:prstGeom>
            <a:noFill/>
            <a:ln w="28575">
              <a:solidFill>
                <a:srgbClr val="FFC000"/>
              </a:solidFill>
              <a:prstDash val="solid"/>
            </a:ln>
          </p:spPr>
          <p:txBody>
            <a:bodyPr wrap="square" rtlCol="0">
              <a:spAutoFit/>
            </a:bodyPr>
            <a:lstStyle/>
            <a:p>
              <a:pPr algn="ctr"/>
              <a:r>
                <a:rPr lang="en-US" altLang="zh-TW" sz="2000" b="1" dirty="0">
                  <a:solidFill>
                    <a:srgbClr val="CB6A8D"/>
                  </a:solidFill>
                </a:rPr>
                <a:t>Output</a:t>
              </a:r>
              <a:endParaRPr lang="zh-TW" altLang="en-US" sz="2000" b="1" dirty="0">
                <a:solidFill>
                  <a:srgbClr val="CB6A8D"/>
                </a:solidFill>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6470</TotalTime>
  <Words>1322</Words>
  <Application>Microsoft Office PowerPoint</Application>
  <PresentationFormat>如螢幕大小 (16:9)</PresentationFormat>
  <Paragraphs>605</Paragraphs>
  <Slides>42</Slides>
  <Notes>32</Notes>
  <HiddenSlides>0</HiddenSlides>
  <MMClips>0</MMClips>
  <ScaleCrop>false</ScaleCrop>
  <HeadingPairs>
    <vt:vector size="6" baseType="variant">
      <vt:variant>
        <vt:lpstr>使用字型</vt:lpstr>
      </vt:variant>
      <vt:variant>
        <vt:i4>19</vt:i4>
      </vt:variant>
      <vt:variant>
        <vt:lpstr>佈景主題</vt:lpstr>
      </vt:variant>
      <vt:variant>
        <vt:i4>1</vt:i4>
      </vt:variant>
      <vt:variant>
        <vt:lpstr>投影片標題</vt:lpstr>
      </vt:variant>
      <vt:variant>
        <vt:i4>42</vt:i4>
      </vt:variant>
    </vt:vector>
  </HeadingPairs>
  <TitlesOfParts>
    <vt:vector size="62" baseType="lpstr">
      <vt:lpstr>新細明體</vt:lpstr>
      <vt:lpstr>Open Sans</vt:lpstr>
      <vt:lpstr>Crimson Text</vt:lpstr>
      <vt:lpstr>Open Sans SemiBold</vt:lpstr>
      <vt:lpstr>Lato</vt:lpstr>
      <vt:lpstr>Arial</vt:lpstr>
      <vt:lpstr>Rockwell</vt:lpstr>
      <vt:lpstr>Vidaloka</vt:lpstr>
      <vt:lpstr>Adobe Garamond Pro</vt:lpstr>
      <vt:lpstr>Cambria Math</vt:lpstr>
      <vt:lpstr>Montserrat</vt:lpstr>
      <vt:lpstr>Trebuchet MS</vt:lpstr>
      <vt:lpstr>Josefin Sans</vt:lpstr>
      <vt:lpstr>Adobe Devanagari</vt:lpstr>
      <vt:lpstr>Georgia</vt:lpstr>
      <vt:lpstr>Merriweather Light</vt:lpstr>
      <vt:lpstr>Calibri</vt:lpstr>
      <vt:lpstr>STXinwei</vt:lpstr>
      <vt:lpstr>Russo One</vt:lpstr>
      <vt:lpstr>Minimalist Business Slides by Slidesgo</vt:lpstr>
      <vt:lpstr>Sequence model</vt:lpstr>
      <vt:lpstr>Outline</vt:lpstr>
      <vt:lpstr>Sequence Model</vt:lpstr>
      <vt:lpstr>What is Sequence Model</vt:lpstr>
      <vt:lpstr>Sequence Data</vt:lpstr>
      <vt:lpstr>Sequence to Sequence Model</vt:lpstr>
      <vt:lpstr>Recurrent Neural Network (RNN)</vt:lpstr>
      <vt:lpstr>Recurrent Neural Network (RNN)</vt:lpstr>
      <vt:lpstr>Recurrent Neural Network (RNN) </vt:lpstr>
      <vt:lpstr>Recurrent Neural Network (RNN)</vt:lpstr>
      <vt:lpstr>Bidirectional RNN </vt:lpstr>
      <vt:lpstr>Bidirectional RNN </vt:lpstr>
      <vt:lpstr>Long Short-Term Memory (LSTM)</vt:lpstr>
      <vt:lpstr>Long Short-Term Memory (LSTM)</vt:lpstr>
      <vt:lpstr>Long Short-Term Memory (LSTM)</vt:lpstr>
      <vt:lpstr>Long Short-Term Memory (LSTM)</vt:lpstr>
      <vt:lpstr>Gated Recurrent Units (GRU)</vt:lpstr>
      <vt:lpstr>Gated Recurrent Units (GRU)</vt:lpstr>
      <vt:lpstr>GRU v.s LSTM</vt:lpstr>
      <vt:lpstr>Sequence Model</vt:lpstr>
      <vt:lpstr>Encoder and Decoder</vt:lpstr>
      <vt:lpstr>Encoder and Decoder</vt:lpstr>
      <vt:lpstr>Teacher Forcing</vt:lpstr>
      <vt:lpstr>Scheduled Sampling</vt:lpstr>
      <vt:lpstr>Reversing the Source Sentences</vt:lpstr>
      <vt:lpstr>Other types of Seq2Seq Model</vt:lpstr>
      <vt:lpstr>Problem of Seq2Seq Model</vt:lpstr>
      <vt:lpstr> Attention Mechanism</vt:lpstr>
      <vt:lpstr>Attention Mechanism</vt:lpstr>
      <vt:lpstr>Attention Mechanism</vt:lpstr>
      <vt:lpstr>Attention Mechanism</vt:lpstr>
      <vt:lpstr>Alignment score function</vt:lpstr>
      <vt:lpstr>PowerPoint 簡報</vt:lpstr>
      <vt:lpstr>PowerPoint 簡報</vt:lpstr>
      <vt:lpstr>PowerPoint 簡報</vt:lpstr>
      <vt:lpstr>Attention Experiment</vt:lpstr>
      <vt:lpstr>Global vs. Local Attention</vt:lpstr>
      <vt:lpstr>Soft vs. Hard Attention</vt:lpstr>
      <vt:lpstr>Conclusion</vt:lpstr>
      <vt:lpstr>Conclusion</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model &amp; Translation</dc:title>
  <dc:creator>CYH</dc:creator>
  <cp:lastModifiedBy>CYH</cp:lastModifiedBy>
  <cp:revision>83</cp:revision>
  <dcterms:modified xsi:type="dcterms:W3CDTF">2023-08-04T19:09:08Z</dcterms:modified>
</cp:coreProperties>
</file>